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9" r:id="rId1"/>
    <p:sldMasterId id="2147483711" r:id="rId2"/>
  </p:sldMasterIdLst>
  <p:notesMasterIdLst>
    <p:notesMasterId r:id="rId11"/>
  </p:notesMasterIdLst>
  <p:sldIdLst>
    <p:sldId id="256" r:id="rId3"/>
    <p:sldId id="262" r:id="rId4"/>
    <p:sldId id="274" r:id="rId5"/>
    <p:sldId id="264" r:id="rId6"/>
    <p:sldId id="265" r:id="rId7"/>
    <p:sldId id="263" r:id="rId8"/>
    <p:sldId id="277" r:id="rId9"/>
    <p:sldId id="270" r:id="rId10"/>
  </p:sldIdLst>
  <p:sldSz cx="9144000" cy="5143500" type="screen16x9"/>
  <p:notesSz cx="6858000" cy="9144000"/>
  <p:embeddedFontLst>
    <p:embeddedFont>
      <p:font typeface="Fira Sans Extra Condensed Medium" charset="0"/>
      <p:regular r:id="rId12"/>
      <p:bold r:id="rId13"/>
      <p:italic r:id="rId14"/>
      <p:boldItalic r:id="rId15"/>
    </p:embeddedFont>
    <p:embeddedFont>
      <p:font typeface="Arial Narrow" pitchFamily="34" charset="0"/>
      <p:regular r:id="rId16"/>
      <p:bold r:id="rId17"/>
      <p:italic r:id="rId18"/>
      <p:boldItalic r:id="rId19"/>
    </p:embeddedFont>
    <p:embeddedFont>
      <p:font typeface="Overpass" charset="-52"/>
      <p:regular r:id="rId20"/>
      <p:bold r:id="rId21"/>
      <p:italic r:id="rId22"/>
      <p:boldItalic r:id="rId23"/>
    </p:embeddedFont>
    <p:embeddedFont>
      <p:font typeface="Overpass Light" charset="-52"/>
      <p:regular r:id="rId24"/>
      <p:bold r:id="rId25"/>
      <p:italic r:id="rId26"/>
      <p:boldItalic r:id="rId27"/>
    </p:embeddedFont>
    <p:embeddedFont>
      <p:font typeface="Roboto Slab Light" charset="0"/>
      <p:regular r:id="rId28"/>
      <p:bold r:id="rId29"/>
    </p:embeddedFont>
    <p:embeddedFont>
      <p:font typeface="Bebas Neue" charset="0"/>
      <p:regular r:id="rId30"/>
    </p:embeddedFont>
    <p:embeddedFont>
      <p:font typeface="Gadugi" pitchFamily="3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A152F0D0-BFBC-4598-BC72-678A06B53B1E}">
  <a:tblStyle styleId="{A152F0D0-BFBC-4598-BC72-678A06B53B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 autoAdjust="0"/>
    <p:restoredTop sz="91922" autoAdjust="0"/>
  </p:normalViewPr>
  <p:slideViewPr>
    <p:cSldViewPr>
      <p:cViewPr>
        <p:scale>
          <a:sx n="116" d="100"/>
          <a:sy n="116" d="100"/>
        </p:scale>
        <p:origin x="-346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53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8771774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84339e5801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84339e5801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796ebedc0f_1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796ebedc0f_1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77a667ef0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77a667ef0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77a667ef0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77a667ef0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796ebedc0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796ebedc0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77a667ef0f_1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77a667ef0f_1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4339e5801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4339e5801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_1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2_1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61"/>
          <p:cNvSpPr txBox="1">
            <a:spLocks noGrp="1"/>
          </p:cNvSpPr>
          <p:nvPr>
            <p:ph type="subTitle" idx="1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4" name="Google Shape;444;p61"/>
          <p:cNvSpPr txBox="1">
            <a:spLocks noGrp="1"/>
          </p:cNvSpPr>
          <p:nvPr>
            <p:ph type="subTitle" idx="2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5" name="Google Shape;445;p61"/>
          <p:cNvSpPr txBox="1">
            <a:spLocks noGrp="1"/>
          </p:cNvSpPr>
          <p:nvPr>
            <p:ph type="subTitle" idx="3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6" name="Google Shape;446;p61"/>
          <p:cNvSpPr txBox="1">
            <a:spLocks noGrp="1"/>
          </p:cNvSpPr>
          <p:nvPr>
            <p:ph type="subTitle" idx="4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ubTitle" idx="5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subTitle" idx="6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3429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D26B-DFC2-4248-8ED0-AD3E108CBDD7}" type="datetime1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05916"/>
            <a:ext cx="7772400" cy="1102519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7F932-D99A-4087-BFB1-EA42FAFC8D2C}" type="datetime1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200150"/>
            <a:ext cx="7924800" cy="30861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3721894"/>
            <a:ext cx="7885113" cy="1021556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2596754"/>
            <a:ext cx="7885113" cy="1125140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96367-2F2B-4F6E-ACF4-15FA13738E10}" type="datetime1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23C92-45F4-4C30-810D-4886C1BA69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200150"/>
            <a:ext cx="3733800" cy="30861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200150"/>
            <a:ext cx="3733800" cy="30861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498D-21C7-408B-8EF5-5B55DEF0BFD5}" type="datetime1">
              <a:rPr lang="en-US" smtClean="0"/>
              <a:pPr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57350"/>
            <a:ext cx="3733800" cy="26289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57350"/>
            <a:ext cx="3733800" cy="26289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00150"/>
            <a:ext cx="3733800" cy="431006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200150"/>
            <a:ext cx="3733800" cy="431006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B246E-8FD1-42FF-94A4-E4133095C37A}" type="datetime1">
              <a:rPr lang="en-US" smtClean="0"/>
              <a:pPr/>
              <a:t>5/28/2025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39D4-B818-4372-B1EE-7CB6D5BBC74A}" type="datetime1">
              <a:rPr lang="en-US" smtClean="0"/>
              <a:pPr/>
              <a:t>5/28/2025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E438-4D0D-4834-B658-A90420491D98}" type="datetime1">
              <a:rPr lang="en-US" smtClean="0"/>
              <a:pPr/>
              <a:t>5/28/2025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085850"/>
            <a:ext cx="4648200" cy="32004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085850"/>
            <a:ext cx="2971800" cy="82296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1910919"/>
            <a:ext cx="2971800" cy="2375332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ADFA-7142-4015-85E6-1712F15FA709}" type="datetime1">
              <a:rPr lang="en-US" smtClean="0"/>
              <a:pPr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3189572" y="-61450"/>
            <a:ext cx="61665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4153278" y="3146801"/>
            <a:ext cx="18378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3906378" y="3458361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6374239" y="883466"/>
            <a:ext cx="2082300" cy="111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85850"/>
            <a:ext cx="2971800" cy="82296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085850"/>
            <a:ext cx="3419856" cy="260604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910918"/>
            <a:ext cx="2971800" cy="1803832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81E0-D653-4D78-A48F-41D80498BC7E}" type="datetime1">
              <a:rPr lang="en-US" smtClean="0"/>
              <a:pPr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4C003-38E8-486A-9BFD-47E55D87241C}" type="datetime1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EAA3-934B-41DB-B3B1-806F4BE5CC37}" type="datetime1">
              <a:rPr lang="en-US" smtClean="0"/>
              <a:pPr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subTitle" idx="1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-152400" y="2736075"/>
            <a:ext cx="5080800" cy="213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8"/>
          <p:cNvCxnSpPr/>
          <p:nvPr/>
        </p:nvCxnSpPr>
        <p:spPr>
          <a:xfrm>
            <a:off x="101775" y="2736075"/>
            <a:ext cx="0" cy="2141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2540075" y="4178025"/>
            <a:ext cx="20931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2"/>
          </p:nvPr>
        </p:nvSpPr>
        <p:spPr>
          <a:xfrm>
            <a:off x="713225" y="2984199"/>
            <a:ext cx="3858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-88225" y="84045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9"/>
          <p:cNvCxnSpPr/>
          <p:nvPr/>
        </p:nvCxnSpPr>
        <p:spPr>
          <a:xfrm>
            <a:off x="103800" y="840825"/>
            <a:ext cx="0" cy="1136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54;p9"/>
          <p:cNvSpPr txBox="1">
            <a:spLocks noGrp="1"/>
          </p:cNvSpPr>
          <p:nvPr>
            <p:ph type="subTitle" idx="1"/>
          </p:nvPr>
        </p:nvSpPr>
        <p:spPr>
          <a:xfrm>
            <a:off x="4572000" y="799950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713225" y="1041931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ONLY_3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6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61" name="Google Shape;161;p26"/>
          <p:cNvSpPr txBox="1">
            <a:spLocks noGrp="1"/>
          </p:cNvSpPr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ubTitle" idx="1"/>
          </p:nvPr>
        </p:nvSpPr>
        <p:spPr>
          <a:xfrm>
            <a:off x="4367289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subTitle" idx="2"/>
          </p:nvPr>
        </p:nvSpPr>
        <p:spPr>
          <a:xfrm>
            <a:off x="3868989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subTitle" idx="3"/>
          </p:nvPr>
        </p:nvSpPr>
        <p:spPr>
          <a:xfrm>
            <a:off x="6574025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subTitle" idx="4"/>
          </p:nvPr>
        </p:nvSpPr>
        <p:spPr>
          <a:xfrm>
            <a:off x="6075725" y="2707169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_ONLY_3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8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28"/>
          <p:cNvSpPr txBox="1">
            <a:spLocks noGrp="1"/>
          </p:cNvSpPr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8"/>
          <p:cNvSpPr txBox="1">
            <a:spLocks noGrp="1"/>
          </p:cNvSpPr>
          <p:nvPr>
            <p:ph type="subTitle" idx="1"/>
          </p:nvPr>
        </p:nvSpPr>
        <p:spPr>
          <a:xfrm>
            <a:off x="1433564" y="2334485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6" name="Google Shape;186;p28"/>
          <p:cNvSpPr txBox="1">
            <a:spLocks noGrp="1"/>
          </p:cNvSpPr>
          <p:nvPr>
            <p:ph type="subTitle" idx="2"/>
          </p:nvPr>
        </p:nvSpPr>
        <p:spPr>
          <a:xfrm>
            <a:off x="935264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28"/>
          <p:cNvSpPr txBox="1">
            <a:spLocks noGrp="1"/>
          </p:cNvSpPr>
          <p:nvPr>
            <p:ph type="subTitle" idx="3"/>
          </p:nvPr>
        </p:nvSpPr>
        <p:spPr>
          <a:xfrm>
            <a:off x="3892018" y="2327453"/>
            <a:ext cx="8778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8" name="Google Shape;188;p28"/>
          <p:cNvSpPr txBox="1">
            <a:spLocks noGrp="1"/>
          </p:cNvSpPr>
          <p:nvPr>
            <p:ph type="subTitle" idx="4"/>
          </p:nvPr>
        </p:nvSpPr>
        <p:spPr>
          <a:xfrm>
            <a:off x="3393718" y="2705684"/>
            <a:ext cx="18744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4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46"/>
          <p:cNvSpPr txBox="1">
            <a:spLocks noGrp="1"/>
          </p:cNvSpPr>
          <p:nvPr>
            <p:ph type="subTitle" idx="1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0" name="Google Shape;290;p46"/>
          <p:cNvSpPr txBox="1">
            <a:spLocks noGrp="1"/>
          </p:cNvSpPr>
          <p:nvPr>
            <p:ph type="subTitle" idx="2"/>
          </p:nvPr>
        </p:nvSpPr>
        <p:spPr>
          <a:xfrm>
            <a:off x="1617018" y="958589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46"/>
          <p:cNvSpPr txBox="1">
            <a:spLocks noGrp="1"/>
          </p:cNvSpPr>
          <p:nvPr>
            <p:ph type="subTitle" idx="3"/>
          </p:nvPr>
        </p:nvSpPr>
        <p:spPr>
          <a:xfrm>
            <a:off x="1617018" y="339308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2" name="Google Shape;292;p46"/>
          <p:cNvSpPr txBox="1">
            <a:spLocks noGrp="1"/>
          </p:cNvSpPr>
          <p:nvPr>
            <p:ph type="subTitle" idx="4"/>
          </p:nvPr>
        </p:nvSpPr>
        <p:spPr>
          <a:xfrm>
            <a:off x="1617018" y="3655218"/>
            <a:ext cx="1649400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46"/>
          <p:cNvSpPr txBox="1">
            <a:spLocks noGrp="1"/>
          </p:cNvSpPr>
          <p:nvPr>
            <p:ph type="subTitle" idx="5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4" name="Google Shape;294;p46"/>
          <p:cNvSpPr txBox="1">
            <a:spLocks noGrp="1"/>
          </p:cNvSpPr>
          <p:nvPr>
            <p:ph type="subTitle" idx="6"/>
          </p:nvPr>
        </p:nvSpPr>
        <p:spPr>
          <a:xfrm>
            <a:off x="1617018" y="231074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46"/>
          <p:cNvSpPr txBox="1">
            <a:spLocks noGrp="1"/>
          </p:cNvSpPr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46000"/>
                    </a14:imgEffect>
                    <a14:imgEffect>
                      <a14:brightnessContrast contrast="12000"/>
                    </a14:imgEffect>
                  </a14:imgLayer>
                </a14:imgProps>
              </a:ext>
            </a:extLst>
          </a:blip>
          <a:srcRect/>
          <a:stretch>
            <a:fillRect t="-68000" b="-39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8" r:id="rId6"/>
    <p:sldLayoutId id="2147483672" r:id="rId7"/>
    <p:sldLayoutId id="2147483674" r:id="rId8"/>
    <p:sldLayoutId id="2147483692" r:id="rId9"/>
    <p:sldLayoutId id="2147483706" r:id="rId10"/>
    <p:sldLayoutId id="2147483707" r:id="rId11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00151"/>
            <a:ext cx="79248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4767263"/>
            <a:ext cx="15240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8B3AFFF1-9C47-49F0-AE12-AF188F3F4E82}" type="datetime1">
              <a:rPr lang="en-US" smtClean="0"/>
              <a:pPr/>
              <a:t>5/28/2025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4767263"/>
            <a:ext cx="990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38237106-F2ED-405E-BC33-CC3CF426205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</p:sldLayoutIdLst>
  <p:transition spd="slow">
    <p:push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4"/>
          <p:cNvSpPr txBox="1">
            <a:spLocks noGrp="1"/>
          </p:cNvSpPr>
          <p:nvPr>
            <p:ph type="ctrTitle"/>
          </p:nvPr>
        </p:nvSpPr>
        <p:spPr>
          <a:xfrm>
            <a:off x="2267744" y="2643758"/>
            <a:ext cx="47544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smtClean="0">
                <a:solidFill>
                  <a:schemeClr val="lt1"/>
                </a:solidFill>
                <a:latin typeface="Overpass Light" charset="-52"/>
              </a:rPr>
              <a:t>Young blood </a:t>
            </a:r>
            <a:r>
              <a:rPr lang="en-US" sz="4800" dirty="0" err="1" smtClean="0">
                <a:solidFill>
                  <a:schemeClr val="lt1"/>
                </a:solidFill>
                <a:latin typeface="Overpass Light" charset="-52"/>
              </a:rPr>
              <a:t>srs</a:t>
            </a:r>
            <a:endParaRPr sz="4800" dirty="0">
              <a:solidFill>
                <a:schemeClr val="lt1"/>
              </a:solidFill>
              <a:latin typeface="Overpass Light" charset="-52"/>
            </a:endParaRPr>
          </a:p>
        </p:txBody>
      </p:sp>
      <p:sp>
        <p:nvSpPr>
          <p:cNvPr id="459" name="Google Shape;459;p64"/>
          <p:cNvSpPr txBox="1">
            <a:spLocks noGrp="1"/>
          </p:cNvSpPr>
          <p:nvPr>
            <p:ph type="subTitle" idx="1"/>
          </p:nvPr>
        </p:nvSpPr>
        <p:spPr>
          <a:xfrm>
            <a:off x="1331640" y="3651870"/>
            <a:ext cx="682956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 smtClean="0">
                <a:latin typeface="Overpass Light" charset="-52"/>
              </a:rPr>
              <a:t>тг</a:t>
            </a:r>
            <a:r>
              <a:rPr lang="ru-RU" dirty="0" smtClean="0">
                <a:latin typeface="Overpass Light" charset="-52"/>
              </a:rPr>
              <a:t> бот для приема заявок на </a:t>
            </a:r>
            <a:r>
              <a:rPr lang="ru-RU" dirty="0" err="1" smtClean="0">
                <a:latin typeface="Overpass Light" charset="-52"/>
              </a:rPr>
              <a:t>вступдение</a:t>
            </a:r>
            <a:r>
              <a:rPr lang="ru-RU" dirty="0" smtClean="0">
                <a:latin typeface="Overpass Light" charset="-52"/>
              </a:rPr>
              <a:t> новых участников </a:t>
            </a:r>
            <a:r>
              <a:rPr lang="ru-RU" dirty="0" smtClean="0">
                <a:latin typeface="Overpass Light" charset="-52"/>
              </a:rPr>
              <a:t>команды</a:t>
            </a:r>
          </a:p>
          <a:p>
            <a:pPr marL="0" lvl="0" indent="0"/>
            <a:r>
              <a:rPr lang="en-US" dirty="0">
                <a:latin typeface="Gadugi" pitchFamily="34" charset="0"/>
                <a:ea typeface="Gadugi" pitchFamily="34" charset="0"/>
              </a:rPr>
              <a:t>@</a:t>
            </a:r>
            <a:r>
              <a:rPr lang="en-US" dirty="0" err="1">
                <a:latin typeface="Gadugi" pitchFamily="34" charset="0"/>
                <a:ea typeface="Gadugi" pitchFamily="34" charset="0"/>
              </a:rPr>
              <a:t>young_blood_srs_bot</a:t>
            </a:r>
            <a:endParaRPr dirty="0">
              <a:latin typeface="Gadugi" pitchFamily="34" charset="0"/>
              <a:ea typeface="Gadug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76256" y="4227934"/>
            <a:ext cx="20882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Overpass Light" charset="-52"/>
              </a:rPr>
              <a:t>Выполнила студентка группы ИС-14</a:t>
            </a:r>
          </a:p>
          <a:p>
            <a:r>
              <a:rPr lang="ru-RU" dirty="0" err="1" smtClean="0">
                <a:solidFill>
                  <a:schemeClr val="bg1"/>
                </a:solidFill>
                <a:latin typeface="Overpass Light" charset="-52"/>
              </a:rPr>
              <a:t>Городничева</a:t>
            </a:r>
            <a:r>
              <a:rPr lang="ru-RU" dirty="0" smtClean="0">
                <a:solidFill>
                  <a:schemeClr val="bg1"/>
                </a:solidFill>
                <a:latin typeface="Overpass Light" charset="-52"/>
              </a:rPr>
              <a:t> Агата</a:t>
            </a:r>
            <a:endParaRPr lang="ru-RU" dirty="0">
              <a:solidFill>
                <a:schemeClr val="bg1"/>
              </a:solidFill>
              <a:latin typeface="Overpass Light" charset="-5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76591" y="122833"/>
            <a:ext cx="4527657" cy="523220"/>
          </a:xfrm>
          <a:prstGeom prst="rect">
            <a:avLst/>
          </a:prstGeom>
          <a:solidFill>
            <a:schemeClr val="lt1">
              <a:alpha val="58000"/>
            </a:schemeClr>
          </a:solidFill>
          <a:effectLst>
            <a:glow>
              <a:schemeClr val="accent1">
                <a:alpha val="40000"/>
              </a:schemeClr>
            </a:glow>
            <a:softEdge rad="1143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latin typeface="Overpass Light" charset="-52"/>
              </a:rPr>
              <a:t>Ростовский-на-Дону колледж связи и информатики</a:t>
            </a:r>
            <a:endParaRPr lang="ru-RU" dirty="0">
              <a:latin typeface="Overpass Light" charset="-5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70"/>
          <p:cNvSpPr txBox="1">
            <a:spLocks noGrp="1"/>
          </p:cNvSpPr>
          <p:nvPr>
            <p:ph type="subTitle" idx="1"/>
          </p:nvPr>
        </p:nvSpPr>
        <p:spPr>
          <a:xfrm>
            <a:off x="4860032" y="2139702"/>
            <a:ext cx="3566700" cy="11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dirty="0" smtClean="0"/>
              <a:t>Mercury is the closest planet to </a:t>
            </a:r>
            <a:r>
              <a:rPr lang="ru-RU" b="1" dirty="0" smtClean="0">
                <a:solidFill>
                  <a:schemeClr val="tx1"/>
                </a:solidFill>
              </a:rPr>
              <a:t>Свидетели Ростовского </a:t>
            </a:r>
            <a:r>
              <a:rPr lang="ru-RU" b="1" dirty="0" err="1" smtClean="0">
                <a:solidFill>
                  <a:schemeClr val="tx1"/>
                </a:solidFill>
              </a:rPr>
              <a:t>Слэма</a:t>
            </a:r>
            <a:r>
              <a:rPr lang="ru-RU" dirty="0" smtClean="0">
                <a:solidFill>
                  <a:schemeClr val="tx1"/>
                </a:solidFill>
              </a:rPr>
              <a:t> (</a:t>
            </a:r>
            <a:r>
              <a:rPr lang="en-US" dirty="0" smtClean="0">
                <a:solidFill>
                  <a:schemeClr val="tx1"/>
                </a:solidFill>
              </a:rPr>
              <a:t>SRS)</a:t>
            </a:r>
            <a:r>
              <a:rPr lang="ru-RU" dirty="0" smtClean="0">
                <a:solidFill>
                  <a:schemeClr val="tx1"/>
                </a:solidFill>
              </a:rPr>
              <a:t>— это команда, которая является одним из главных представителей </a:t>
            </a:r>
            <a:r>
              <a:rPr lang="ru-RU" dirty="0" err="1" smtClean="0">
                <a:solidFill>
                  <a:schemeClr val="tx1"/>
                </a:solidFill>
              </a:rPr>
              <a:t>слэм</a:t>
            </a:r>
            <a:r>
              <a:rPr lang="ru-RU" dirty="0" smtClean="0">
                <a:solidFill>
                  <a:schemeClr val="tx1"/>
                </a:solidFill>
              </a:rPr>
              <a:t>-культуры на </a:t>
            </a:r>
            <a:r>
              <a:rPr lang="ru-RU" dirty="0" err="1" smtClean="0">
                <a:solidFill>
                  <a:schemeClr val="tx1"/>
                </a:solidFill>
              </a:rPr>
              <a:t>танцполе</a:t>
            </a:r>
            <a:r>
              <a:rPr lang="ru-RU" dirty="0" smtClean="0">
                <a:solidFill>
                  <a:schemeClr val="tx1"/>
                </a:solidFill>
              </a:rPr>
              <a:t>. </a:t>
            </a:r>
          </a:p>
          <a:p>
            <a:pPr marL="0" lvl="0" indent="0"/>
            <a:r>
              <a:rPr lang="ru-RU" dirty="0" smtClean="0">
                <a:solidFill>
                  <a:schemeClr val="tx1"/>
                </a:solidFill>
              </a:rPr>
              <a:t>Они выступают в качестве организаторов и координаторов </a:t>
            </a:r>
            <a:r>
              <a:rPr lang="ru-RU" dirty="0" err="1" smtClean="0">
                <a:solidFill>
                  <a:schemeClr val="tx1"/>
                </a:solidFill>
              </a:rPr>
              <a:t>слэм</a:t>
            </a:r>
            <a:r>
              <a:rPr lang="ru-RU" dirty="0" smtClean="0">
                <a:solidFill>
                  <a:schemeClr val="tx1"/>
                </a:solidFill>
              </a:rPr>
              <a:t>-пространства на музыкальных мероприятиях.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30" name="Google Shape;530;p70"/>
          <p:cNvSpPr txBox="1">
            <a:spLocks noGrp="1"/>
          </p:cNvSpPr>
          <p:nvPr>
            <p:ph type="title"/>
          </p:nvPr>
        </p:nvSpPr>
        <p:spPr>
          <a:xfrm>
            <a:off x="4932040" y="411510"/>
            <a:ext cx="383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mtClean="0">
                <a:latin typeface="Overpass Light" charset="-52"/>
              </a:rPr>
              <a:t>О нас</a:t>
            </a:r>
            <a:endParaRPr dirty="0">
              <a:latin typeface="Overpass Light" charset="-52"/>
            </a:endParaRPr>
          </a:p>
        </p:txBody>
      </p:sp>
      <p:cxnSp>
        <p:nvCxnSpPr>
          <p:cNvPr id="532" name="Google Shape;532;p70"/>
          <p:cNvCxnSpPr/>
          <p:nvPr/>
        </p:nvCxnSpPr>
        <p:spPr>
          <a:xfrm rot="10800000">
            <a:off x="102075" y="108900"/>
            <a:ext cx="0" cy="4919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3" name="Google Shape;533;p70"/>
          <p:cNvCxnSpPr/>
          <p:nvPr/>
        </p:nvCxnSpPr>
        <p:spPr>
          <a:xfrm rot="10800000">
            <a:off x="90450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4" name="Google Shape;534;p70"/>
          <p:cNvCxnSpPr/>
          <p:nvPr/>
        </p:nvCxnSpPr>
        <p:spPr>
          <a:xfrm rot="10800000">
            <a:off x="90450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2427734"/>
            <a:ext cx="3433000" cy="257475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411510"/>
            <a:ext cx="3056918" cy="26437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937" y="72401"/>
            <a:ext cx="5481396" cy="5002698"/>
          </a:xfrm>
          <a:prstGeom prst="rect">
            <a:avLst/>
          </a:prstGeom>
        </p:spPr>
      </p:pic>
      <p:sp>
        <p:nvSpPr>
          <p:cNvPr id="784" name="Google Shape;784;p82"/>
          <p:cNvSpPr/>
          <p:nvPr/>
        </p:nvSpPr>
        <p:spPr>
          <a:xfrm>
            <a:off x="3831476" y="3507854"/>
            <a:ext cx="5208900" cy="1014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verpass Light" charset="-52"/>
            </a:endParaRPr>
          </a:p>
        </p:txBody>
      </p:sp>
      <p:sp>
        <p:nvSpPr>
          <p:cNvPr id="785" name="Google Shape;785;p8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Overpass Light" charset="-52"/>
              </a:rPr>
              <a:t>1.</a:t>
            </a:r>
            <a:endParaRPr dirty="0">
              <a:latin typeface="Overpass Light" charset="-52"/>
            </a:endParaRPr>
          </a:p>
        </p:txBody>
      </p:sp>
      <p:sp>
        <p:nvSpPr>
          <p:cNvPr id="786" name="Google Shape;786;p82"/>
          <p:cNvSpPr txBox="1">
            <a:spLocks noGrp="1"/>
          </p:cNvSpPr>
          <p:nvPr>
            <p:ph type="subTitle" idx="2"/>
          </p:nvPr>
        </p:nvSpPr>
        <p:spPr>
          <a:xfrm>
            <a:off x="1617018" y="958589"/>
            <a:ext cx="1730846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 smtClean="0">
                <a:latin typeface="Overpass Light" charset="-52"/>
              </a:rPr>
              <a:t>Упрощение написания заявки(ранее заявки получали с </a:t>
            </a:r>
            <a:r>
              <a:rPr lang="ru-RU" dirty="0" err="1" smtClean="0">
                <a:latin typeface="Overpass Light" charset="-52"/>
              </a:rPr>
              <a:t>помщью</a:t>
            </a:r>
            <a:r>
              <a:rPr lang="ru-RU" dirty="0" smtClean="0">
                <a:latin typeface="Overpass Light" charset="-52"/>
              </a:rPr>
              <a:t> </a:t>
            </a:r>
            <a:r>
              <a:rPr lang="en-US" dirty="0">
                <a:latin typeface="Overpass Light" charset="-52"/>
              </a:rPr>
              <a:t>«Google </a:t>
            </a:r>
            <a:r>
              <a:rPr lang="ru-RU" dirty="0">
                <a:latin typeface="Overpass Light" charset="-52"/>
              </a:rPr>
              <a:t>Формы</a:t>
            </a:r>
            <a:r>
              <a:rPr lang="ru-RU" dirty="0" smtClean="0">
                <a:latin typeface="Overpass Light" charset="-52"/>
              </a:rPr>
              <a:t>»)</a:t>
            </a:r>
            <a:endParaRPr dirty="0">
              <a:latin typeface="Overpass Light" charset="-52"/>
            </a:endParaRPr>
          </a:p>
        </p:txBody>
      </p:sp>
      <p:sp>
        <p:nvSpPr>
          <p:cNvPr id="787" name="Google Shape;787;p82"/>
          <p:cNvSpPr txBox="1">
            <a:spLocks noGrp="1"/>
          </p:cNvSpPr>
          <p:nvPr>
            <p:ph type="subTitle" idx="3"/>
          </p:nvPr>
        </p:nvSpPr>
        <p:spPr>
          <a:xfrm>
            <a:off x="1619672" y="2697029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Overpass Light" charset="-52"/>
              </a:rPr>
              <a:t>2.</a:t>
            </a:r>
            <a:endParaRPr dirty="0">
              <a:latin typeface="Overpass Light" charset="-52"/>
            </a:endParaRPr>
          </a:p>
        </p:txBody>
      </p:sp>
      <p:sp>
        <p:nvSpPr>
          <p:cNvPr id="788" name="Google Shape;788;p82"/>
          <p:cNvSpPr txBox="1">
            <a:spLocks noGrp="1"/>
          </p:cNvSpPr>
          <p:nvPr>
            <p:ph type="subTitle" idx="4"/>
          </p:nvPr>
        </p:nvSpPr>
        <p:spPr>
          <a:xfrm>
            <a:off x="1691680" y="2987003"/>
            <a:ext cx="1872208" cy="8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Overpass Light" charset="-52"/>
              </a:rPr>
              <a:t>Благодаря боту заявки можно будет принять/отклонить в один клик, а также всегда иметь к ним доступ</a:t>
            </a:r>
            <a:endParaRPr dirty="0">
              <a:latin typeface="Overpass Light" charset="-52"/>
            </a:endParaRPr>
          </a:p>
        </p:txBody>
      </p:sp>
      <p:sp>
        <p:nvSpPr>
          <p:cNvPr id="789" name="Google Shape;789;p82"/>
          <p:cNvSpPr txBox="1">
            <a:spLocks noGrp="1"/>
          </p:cNvSpPr>
          <p:nvPr>
            <p:ph type="subTitle" idx="5"/>
          </p:nvPr>
        </p:nvSpPr>
        <p:spPr>
          <a:xfrm>
            <a:off x="1979712" y="5380062"/>
            <a:ext cx="1627500" cy="2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verpass Light" charset="-52"/>
              </a:rPr>
              <a:t>Neptune</a:t>
            </a:r>
            <a:endParaRPr dirty="0">
              <a:latin typeface="Overpass Light" charset="-52"/>
            </a:endParaRPr>
          </a:p>
        </p:txBody>
      </p:sp>
      <p:sp>
        <p:nvSpPr>
          <p:cNvPr id="790" name="Google Shape;790;p82"/>
          <p:cNvSpPr txBox="1">
            <a:spLocks noGrp="1"/>
          </p:cNvSpPr>
          <p:nvPr>
            <p:ph type="subTitle" idx="6"/>
          </p:nvPr>
        </p:nvSpPr>
        <p:spPr>
          <a:xfrm>
            <a:off x="1114690" y="5143500"/>
            <a:ext cx="16455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verpass Light" charset="-52"/>
              </a:rPr>
              <a:t>Neptune is the farthest planet from the Sun</a:t>
            </a:r>
            <a:endParaRPr dirty="0">
              <a:latin typeface="Overpass Light" charset="-52"/>
            </a:endParaRPr>
          </a:p>
        </p:txBody>
      </p:sp>
      <p:sp>
        <p:nvSpPr>
          <p:cNvPr id="791" name="Google Shape;791;p82"/>
          <p:cNvSpPr txBox="1">
            <a:spLocks noGrp="1"/>
          </p:cNvSpPr>
          <p:nvPr>
            <p:ph type="title"/>
          </p:nvPr>
        </p:nvSpPr>
        <p:spPr>
          <a:xfrm>
            <a:off x="4615385" y="3672294"/>
            <a:ext cx="38685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/>
                </a:solidFill>
                <a:latin typeface="Overpass Light" charset="-52"/>
              </a:rPr>
              <a:t>Задачи бота</a:t>
            </a:r>
            <a:endParaRPr dirty="0">
              <a:solidFill>
                <a:schemeClr val="bg1"/>
              </a:solidFill>
              <a:latin typeface="Overpass Light" charset="-52"/>
            </a:endParaRPr>
          </a:p>
        </p:txBody>
      </p:sp>
      <p:cxnSp>
        <p:nvCxnSpPr>
          <p:cNvPr id="792" name="Google Shape;792;p82"/>
          <p:cNvCxnSpPr/>
          <p:nvPr/>
        </p:nvCxnSpPr>
        <p:spPr>
          <a:xfrm>
            <a:off x="4116250" y="1079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3" name="Google Shape;793;p82"/>
          <p:cNvCxnSpPr/>
          <p:nvPr/>
        </p:nvCxnSpPr>
        <p:spPr>
          <a:xfrm>
            <a:off x="9040376" y="112875"/>
            <a:ext cx="0" cy="3573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4" name="Google Shape;794;p82"/>
          <p:cNvCxnSpPr/>
          <p:nvPr/>
        </p:nvCxnSpPr>
        <p:spPr>
          <a:xfrm>
            <a:off x="4116250" y="5035575"/>
            <a:ext cx="4929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5" name="Google Shape;795;p82"/>
          <p:cNvCxnSpPr/>
          <p:nvPr/>
        </p:nvCxnSpPr>
        <p:spPr>
          <a:xfrm>
            <a:off x="9045284" y="3700575"/>
            <a:ext cx="0" cy="1335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6" name="Google Shape;796;p82"/>
          <p:cNvSpPr/>
          <p:nvPr/>
        </p:nvSpPr>
        <p:spPr>
          <a:xfrm>
            <a:off x="977201" y="610172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verpass Light" charset="-52"/>
            </a:endParaRPr>
          </a:p>
        </p:txBody>
      </p:sp>
      <p:sp>
        <p:nvSpPr>
          <p:cNvPr id="798" name="Google Shape;798;p82"/>
          <p:cNvSpPr/>
          <p:nvPr/>
        </p:nvSpPr>
        <p:spPr>
          <a:xfrm>
            <a:off x="968741" y="2544179"/>
            <a:ext cx="525300" cy="525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verpass Light" charset="-52"/>
            </a:endParaRPr>
          </a:p>
        </p:txBody>
      </p:sp>
      <p:sp>
        <p:nvSpPr>
          <p:cNvPr id="799" name="Google Shape;799;p82"/>
          <p:cNvSpPr/>
          <p:nvPr/>
        </p:nvSpPr>
        <p:spPr>
          <a:xfrm>
            <a:off x="1278494" y="799634"/>
            <a:ext cx="14851" cy="13398"/>
          </a:xfrm>
          <a:custGeom>
            <a:avLst/>
            <a:gdLst/>
            <a:ahLst/>
            <a:cxnLst/>
            <a:rect l="l" t="t" r="r" b="b"/>
            <a:pathLst>
              <a:path w="971" h="876" extrusionOk="0">
                <a:moveTo>
                  <a:pt x="540" y="0"/>
                </a:moveTo>
                <a:cubicBezTo>
                  <a:pt x="260" y="0"/>
                  <a:pt x="0" y="286"/>
                  <a:pt x="135" y="608"/>
                </a:cubicBezTo>
                <a:cubicBezTo>
                  <a:pt x="211" y="792"/>
                  <a:pt x="370" y="876"/>
                  <a:pt x="529" y="876"/>
                </a:cubicBezTo>
                <a:cubicBezTo>
                  <a:pt x="750" y="876"/>
                  <a:pt x="970" y="716"/>
                  <a:pt x="970" y="441"/>
                </a:cubicBezTo>
                <a:cubicBezTo>
                  <a:pt x="970" y="323"/>
                  <a:pt x="925" y="215"/>
                  <a:pt x="842" y="131"/>
                </a:cubicBezTo>
                <a:cubicBezTo>
                  <a:pt x="751" y="40"/>
                  <a:pt x="644" y="0"/>
                  <a:pt x="5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verpass Light" charset="-52"/>
            </a:endParaRPr>
          </a:p>
        </p:txBody>
      </p:sp>
      <p:sp>
        <p:nvSpPr>
          <p:cNvPr id="800" name="Google Shape;800;p82"/>
          <p:cNvSpPr/>
          <p:nvPr/>
        </p:nvSpPr>
        <p:spPr>
          <a:xfrm>
            <a:off x="1067101" y="702366"/>
            <a:ext cx="345499" cy="340910"/>
          </a:xfrm>
          <a:custGeom>
            <a:avLst/>
            <a:gdLst/>
            <a:ahLst/>
            <a:cxnLst/>
            <a:rect l="l" t="t" r="r" b="b"/>
            <a:pathLst>
              <a:path w="22589" h="22289" extrusionOk="0">
                <a:moveTo>
                  <a:pt x="21485" y="1065"/>
                </a:moveTo>
                <a:lnTo>
                  <a:pt x="21189" y="2242"/>
                </a:lnTo>
                <a:lnTo>
                  <a:pt x="20308" y="1361"/>
                </a:lnTo>
                <a:lnTo>
                  <a:pt x="21485" y="1065"/>
                </a:lnTo>
                <a:close/>
                <a:moveTo>
                  <a:pt x="19323" y="1612"/>
                </a:moveTo>
                <a:lnTo>
                  <a:pt x="20938" y="3227"/>
                </a:lnTo>
                <a:lnTo>
                  <a:pt x="20628" y="4460"/>
                </a:lnTo>
                <a:lnTo>
                  <a:pt x="18090" y="1922"/>
                </a:lnTo>
                <a:lnTo>
                  <a:pt x="19323" y="1612"/>
                </a:lnTo>
                <a:close/>
                <a:moveTo>
                  <a:pt x="17240" y="2301"/>
                </a:moveTo>
                <a:lnTo>
                  <a:pt x="17738" y="2803"/>
                </a:lnTo>
                <a:lnTo>
                  <a:pt x="15182" y="5358"/>
                </a:lnTo>
                <a:cubicBezTo>
                  <a:pt x="15012" y="5529"/>
                  <a:pt x="15012" y="5804"/>
                  <a:pt x="15182" y="5975"/>
                </a:cubicBezTo>
                <a:cubicBezTo>
                  <a:pt x="15268" y="6060"/>
                  <a:pt x="15379" y="6103"/>
                  <a:pt x="15491" y="6103"/>
                </a:cubicBezTo>
                <a:cubicBezTo>
                  <a:pt x="15602" y="6103"/>
                  <a:pt x="15713" y="6060"/>
                  <a:pt x="15799" y="5975"/>
                </a:cubicBezTo>
                <a:lnTo>
                  <a:pt x="18358" y="3419"/>
                </a:lnTo>
                <a:lnTo>
                  <a:pt x="19135" y="4195"/>
                </a:lnTo>
                <a:lnTo>
                  <a:pt x="14566" y="8760"/>
                </a:lnTo>
                <a:lnTo>
                  <a:pt x="12672" y="6866"/>
                </a:lnTo>
                <a:lnTo>
                  <a:pt x="17240" y="2301"/>
                </a:lnTo>
                <a:close/>
                <a:moveTo>
                  <a:pt x="19751" y="4812"/>
                </a:moveTo>
                <a:lnTo>
                  <a:pt x="20249" y="5310"/>
                </a:lnTo>
                <a:lnTo>
                  <a:pt x="15680" y="9878"/>
                </a:lnTo>
                <a:lnTo>
                  <a:pt x="15182" y="9377"/>
                </a:lnTo>
                <a:lnTo>
                  <a:pt x="19751" y="4812"/>
                </a:lnTo>
                <a:close/>
                <a:moveTo>
                  <a:pt x="7135" y="12410"/>
                </a:moveTo>
                <a:lnTo>
                  <a:pt x="10144" y="15418"/>
                </a:lnTo>
                <a:lnTo>
                  <a:pt x="6362" y="19196"/>
                </a:lnTo>
                <a:lnTo>
                  <a:pt x="5864" y="18695"/>
                </a:lnTo>
                <a:lnTo>
                  <a:pt x="8090" y="16470"/>
                </a:lnTo>
                <a:cubicBezTo>
                  <a:pt x="8278" y="16302"/>
                  <a:pt x="8285" y="16013"/>
                  <a:pt x="8107" y="15836"/>
                </a:cubicBezTo>
                <a:cubicBezTo>
                  <a:pt x="8022" y="15751"/>
                  <a:pt x="7911" y="15709"/>
                  <a:pt x="7801" y="15709"/>
                </a:cubicBezTo>
                <a:cubicBezTo>
                  <a:pt x="7681" y="15709"/>
                  <a:pt x="7562" y="15759"/>
                  <a:pt x="7477" y="15857"/>
                </a:cubicBezTo>
                <a:lnTo>
                  <a:pt x="5248" y="18082"/>
                </a:lnTo>
                <a:lnTo>
                  <a:pt x="3354" y="16191"/>
                </a:lnTo>
                <a:lnTo>
                  <a:pt x="7135" y="12410"/>
                </a:lnTo>
                <a:close/>
                <a:moveTo>
                  <a:pt x="5617" y="1058"/>
                </a:moveTo>
                <a:lnTo>
                  <a:pt x="8358" y="3795"/>
                </a:lnTo>
                <a:lnTo>
                  <a:pt x="21495" y="16933"/>
                </a:lnTo>
                <a:lnTo>
                  <a:pt x="20499" y="17929"/>
                </a:lnTo>
                <a:lnTo>
                  <a:pt x="17136" y="14568"/>
                </a:lnTo>
                <a:cubicBezTo>
                  <a:pt x="17050" y="14483"/>
                  <a:pt x="16938" y="14440"/>
                  <a:pt x="16826" y="14440"/>
                </a:cubicBezTo>
                <a:cubicBezTo>
                  <a:pt x="16715" y="14440"/>
                  <a:pt x="16604" y="14482"/>
                  <a:pt x="16520" y="14565"/>
                </a:cubicBezTo>
                <a:cubicBezTo>
                  <a:pt x="16349" y="14736"/>
                  <a:pt x="16349" y="15011"/>
                  <a:pt x="16520" y="15181"/>
                </a:cubicBezTo>
                <a:lnTo>
                  <a:pt x="19883" y="18545"/>
                </a:lnTo>
                <a:lnTo>
                  <a:pt x="17192" y="21236"/>
                </a:lnTo>
                <a:lnTo>
                  <a:pt x="16328" y="20373"/>
                </a:lnTo>
                <a:lnTo>
                  <a:pt x="17494" y="19206"/>
                </a:lnTo>
                <a:cubicBezTo>
                  <a:pt x="17669" y="19036"/>
                  <a:pt x="17672" y="18757"/>
                  <a:pt x="17501" y="18587"/>
                </a:cubicBezTo>
                <a:cubicBezTo>
                  <a:pt x="17415" y="18500"/>
                  <a:pt x="17304" y="18458"/>
                  <a:pt x="17192" y="18458"/>
                </a:cubicBezTo>
                <a:cubicBezTo>
                  <a:pt x="17078" y="18458"/>
                  <a:pt x="16964" y="18502"/>
                  <a:pt x="16878" y="18590"/>
                </a:cubicBezTo>
                <a:lnTo>
                  <a:pt x="15712" y="19757"/>
                </a:lnTo>
                <a:lnTo>
                  <a:pt x="14636" y="18681"/>
                </a:lnTo>
                <a:lnTo>
                  <a:pt x="15064" y="18252"/>
                </a:lnTo>
                <a:cubicBezTo>
                  <a:pt x="15235" y="18082"/>
                  <a:pt x="15235" y="17807"/>
                  <a:pt x="15064" y="17636"/>
                </a:cubicBezTo>
                <a:cubicBezTo>
                  <a:pt x="14979" y="17552"/>
                  <a:pt x="14867" y="17511"/>
                  <a:pt x="14756" y="17511"/>
                </a:cubicBezTo>
                <a:cubicBezTo>
                  <a:pt x="14644" y="17511"/>
                  <a:pt x="14533" y="17552"/>
                  <a:pt x="14448" y="17636"/>
                </a:cubicBezTo>
                <a:lnTo>
                  <a:pt x="14019" y="18068"/>
                </a:lnTo>
                <a:lnTo>
                  <a:pt x="12943" y="16988"/>
                </a:lnTo>
                <a:lnTo>
                  <a:pt x="13372" y="16560"/>
                </a:lnTo>
                <a:cubicBezTo>
                  <a:pt x="13539" y="16386"/>
                  <a:pt x="13535" y="16114"/>
                  <a:pt x="13368" y="15947"/>
                </a:cubicBezTo>
                <a:cubicBezTo>
                  <a:pt x="13284" y="15863"/>
                  <a:pt x="13173" y="15820"/>
                  <a:pt x="13061" y="15820"/>
                </a:cubicBezTo>
                <a:cubicBezTo>
                  <a:pt x="12952" y="15820"/>
                  <a:pt x="12843" y="15861"/>
                  <a:pt x="12759" y="15944"/>
                </a:cubicBezTo>
                <a:lnTo>
                  <a:pt x="12331" y="16372"/>
                </a:lnTo>
                <a:lnTo>
                  <a:pt x="11251" y="15296"/>
                </a:lnTo>
                <a:lnTo>
                  <a:pt x="12421" y="14130"/>
                </a:lnTo>
                <a:cubicBezTo>
                  <a:pt x="12595" y="13959"/>
                  <a:pt x="12595" y="13680"/>
                  <a:pt x="12425" y="13506"/>
                </a:cubicBezTo>
                <a:cubicBezTo>
                  <a:pt x="12340" y="13422"/>
                  <a:pt x="12228" y="13379"/>
                  <a:pt x="12117" y="13379"/>
                </a:cubicBezTo>
                <a:cubicBezTo>
                  <a:pt x="12003" y="13379"/>
                  <a:pt x="11889" y="13424"/>
                  <a:pt x="11805" y="13513"/>
                </a:cubicBezTo>
                <a:lnTo>
                  <a:pt x="10638" y="14680"/>
                </a:lnTo>
                <a:lnTo>
                  <a:pt x="9562" y="13604"/>
                </a:lnTo>
                <a:lnTo>
                  <a:pt x="9991" y="13176"/>
                </a:lnTo>
                <a:cubicBezTo>
                  <a:pt x="10158" y="13005"/>
                  <a:pt x="10158" y="12730"/>
                  <a:pt x="9991" y="12559"/>
                </a:cubicBezTo>
                <a:cubicBezTo>
                  <a:pt x="9905" y="12474"/>
                  <a:pt x="9794" y="12431"/>
                  <a:pt x="9683" y="12431"/>
                </a:cubicBezTo>
                <a:cubicBezTo>
                  <a:pt x="9571" y="12431"/>
                  <a:pt x="9460" y="12474"/>
                  <a:pt x="9374" y="12559"/>
                </a:cubicBezTo>
                <a:lnTo>
                  <a:pt x="8946" y="12988"/>
                </a:lnTo>
                <a:lnTo>
                  <a:pt x="7870" y="11912"/>
                </a:lnTo>
                <a:lnTo>
                  <a:pt x="8298" y="11483"/>
                </a:lnTo>
                <a:cubicBezTo>
                  <a:pt x="8473" y="11313"/>
                  <a:pt x="8476" y="11034"/>
                  <a:pt x="8302" y="10864"/>
                </a:cubicBezTo>
                <a:cubicBezTo>
                  <a:pt x="8217" y="10777"/>
                  <a:pt x="8107" y="10735"/>
                  <a:pt x="7995" y="10735"/>
                </a:cubicBezTo>
                <a:cubicBezTo>
                  <a:pt x="7882" y="10735"/>
                  <a:pt x="7768" y="10779"/>
                  <a:pt x="7682" y="10867"/>
                </a:cubicBezTo>
                <a:lnTo>
                  <a:pt x="7254" y="11295"/>
                </a:lnTo>
                <a:lnTo>
                  <a:pt x="6178" y="10219"/>
                </a:lnTo>
                <a:lnTo>
                  <a:pt x="7344" y="9053"/>
                </a:lnTo>
                <a:cubicBezTo>
                  <a:pt x="7515" y="8882"/>
                  <a:pt x="7515" y="8607"/>
                  <a:pt x="7344" y="8437"/>
                </a:cubicBezTo>
                <a:cubicBezTo>
                  <a:pt x="7259" y="8353"/>
                  <a:pt x="7149" y="8312"/>
                  <a:pt x="7038" y="8312"/>
                </a:cubicBezTo>
                <a:cubicBezTo>
                  <a:pt x="6926" y="8312"/>
                  <a:pt x="6814" y="8354"/>
                  <a:pt x="6728" y="8440"/>
                </a:cubicBezTo>
                <a:lnTo>
                  <a:pt x="5562" y="9607"/>
                </a:lnTo>
                <a:lnTo>
                  <a:pt x="4482" y="8531"/>
                </a:lnTo>
                <a:lnTo>
                  <a:pt x="4914" y="8099"/>
                </a:lnTo>
                <a:cubicBezTo>
                  <a:pt x="5095" y="7932"/>
                  <a:pt x="5102" y="7646"/>
                  <a:pt x="4924" y="7472"/>
                </a:cubicBezTo>
                <a:cubicBezTo>
                  <a:pt x="4839" y="7387"/>
                  <a:pt x="4728" y="7344"/>
                  <a:pt x="4617" y="7344"/>
                </a:cubicBezTo>
                <a:cubicBezTo>
                  <a:pt x="4500" y="7344"/>
                  <a:pt x="4383" y="7391"/>
                  <a:pt x="4298" y="7486"/>
                </a:cubicBezTo>
                <a:lnTo>
                  <a:pt x="3869" y="7914"/>
                </a:lnTo>
                <a:lnTo>
                  <a:pt x="2793" y="6838"/>
                </a:lnTo>
                <a:lnTo>
                  <a:pt x="3222" y="6410"/>
                </a:lnTo>
                <a:cubicBezTo>
                  <a:pt x="3385" y="6239"/>
                  <a:pt x="3385" y="5968"/>
                  <a:pt x="3215" y="5797"/>
                </a:cubicBezTo>
                <a:cubicBezTo>
                  <a:pt x="3131" y="5713"/>
                  <a:pt x="3020" y="5671"/>
                  <a:pt x="2910" y="5671"/>
                </a:cubicBezTo>
                <a:cubicBezTo>
                  <a:pt x="2800" y="5671"/>
                  <a:pt x="2690" y="5712"/>
                  <a:pt x="2605" y="5794"/>
                </a:cubicBezTo>
                <a:lnTo>
                  <a:pt x="2177" y="6222"/>
                </a:lnTo>
                <a:lnTo>
                  <a:pt x="1313" y="5358"/>
                </a:lnTo>
                <a:lnTo>
                  <a:pt x="4005" y="2667"/>
                </a:lnTo>
                <a:lnTo>
                  <a:pt x="14068" y="12730"/>
                </a:lnTo>
                <a:cubicBezTo>
                  <a:pt x="14153" y="12818"/>
                  <a:pt x="14267" y="12863"/>
                  <a:pt x="14382" y="12863"/>
                </a:cubicBezTo>
                <a:cubicBezTo>
                  <a:pt x="14493" y="12863"/>
                  <a:pt x="14604" y="12821"/>
                  <a:pt x="14688" y="12737"/>
                </a:cubicBezTo>
                <a:cubicBezTo>
                  <a:pt x="14859" y="12563"/>
                  <a:pt x="14859" y="12284"/>
                  <a:pt x="14684" y="12114"/>
                </a:cubicBezTo>
                <a:lnTo>
                  <a:pt x="4621" y="2054"/>
                </a:lnTo>
                <a:lnTo>
                  <a:pt x="5617" y="1058"/>
                </a:lnTo>
                <a:close/>
                <a:moveTo>
                  <a:pt x="2738" y="16804"/>
                </a:moveTo>
                <a:lnTo>
                  <a:pt x="5746" y="19816"/>
                </a:lnTo>
                <a:lnTo>
                  <a:pt x="4667" y="20892"/>
                </a:lnTo>
                <a:cubicBezTo>
                  <a:pt x="4315" y="21243"/>
                  <a:pt x="3855" y="21419"/>
                  <a:pt x="3396" y="21419"/>
                </a:cubicBezTo>
                <a:cubicBezTo>
                  <a:pt x="2937" y="21419"/>
                  <a:pt x="2478" y="21243"/>
                  <a:pt x="2128" y="20892"/>
                </a:cubicBezTo>
                <a:lnTo>
                  <a:pt x="1655" y="20425"/>
                </a:lnTo>
                <a:cubicBezTo>
                  <a:pt x="955" y="19725"/>
                  <a:pt x="955" y="18587"/>
                  <a:pt x="1655" y="17887"/>
                </a:cubicBezTo>
                <a:lnTo>
                  <a:pt x="2738" y="16804"/>
                </a:lnTo>
                <a:close/>
                <a:moveTo>
                  <a:pt x="5616" y="0"/>
                </a:moveTo>
                <a:cubicBezTo>
                  <a:pt x="5504" y="0"/>
                  <a:pt x="5393" y="43"/>
                  <a:pt x="5307" y="128"/>
                </a:cubicBezTo>
                <a:lnTo>
                  <a:pt x="391" y="5049"/>
                </a:lnTo>
                <a:cubicBezTo>
                  <a:pt x="220" y="5216"/>
                  <a:pt x="220" y="5494"/>
                  <a:pt x="391" y="5661"/>
                </a:cubicBezTo>
                <a:lnTo>
                  <a:pt x="6519" y="11793"/>
                </a:lnTo>
                <a:lnTo>
                  <a:pt x="1042" y="17270"/>
                </a:lnTo>
                <a:cubicBezTo>
                  <a:pt x="1" y="18312"/>
                  <a:pt x="1" y="19997"/>
                  <a:pt x="1042" y="21038"/>
                </a:cubicBezTo>
                <a:lnTo>
                  <a:pt x="1512" y="21508"/>
                </a:lnTo>
                <a:cubicBezTo>
                  <a:pt x="2033" y="22029"/>
                  <a:pt x="2714" y="22289"/>
                  <a:pt x="3396" y="22289"/>
                </a:cubicBezTo>
                <a:cubicBezTo>
                  <a:pt x="4077" y="22289"/>
                  <a:pt x="4759" y="22029"/>
                  <a:pt x="5280" y="21508"/>
                </a:cubicBezTo>
                <a:lnTo>
                  <a:pt x="10757" y="16031"/>
                </a:lnTo>
                <a:lnTo>
                  <a:pt x="16885" y="22159"/>
                </a:lnTo>
                <a:cubicBezTo>
                  <a:pt x="16969" y="22244"/>
                  <a:pt x="17080" y="22287"/>
                  <a:pt x="17192" y="22287"/>
                </a:cubicBezTo>
                <a:cubicBezTo>
                  <a:pt x="17303" y="22287"/>
                  <a:pt x="17414" y="22244"/>
                  <a:pt x="17498" y="22159"/>
                </a:cubicBezTo>
                <a:lnTo>
                  <a:pt x="22418" y="17239"/>
                </a:lnTo>
                <a:cubicBezTo>
                  <a:pt x="22589" y="17068"/>
                  <a:pt x="22589" y="16793"/>
                  <a:pt x="22418" y="16623"/>
                </a:cubicBezTo>
                <a:lnTo>
                  <a:pt x="16293" y="10498"/>
                </a:lnTo>
                <a:lnTo>
                  <a:pt x="21172" y="5620"/>
                </a:lnTo>
                <a:cubicBezTo>
                  <a:pt x="21227" y="5564"/>
                  <a:pt x="21266" y="5494"/>
                  <a:pt x="21286" y="5418"/>
                </a:cubicBezTo>
                <a:lnTo>
                  <a:pt x="22505" y="574"/>
                </a:lnTo>
                <a:cubicBezTo>
                  <a:pt x="22576" y="290"/>
                  <a:pt x="22358" y="31"/>
                  <a:pt x="22084" y="31"/>
                </a:cubicBezTo>
                <a:cubicBezTo>
                  <a:pt x="22049" y="31"/>
                  <a:pt x="22013" y="36"/>
                  <a:pt x="21976" y="45"/>
                </a:cubicBezTo>
                <a:lnTo>
                  <a:pt x="17132" y="1264"/>
                </a:lnTo>
                <a:cubicBezTo>
                  <a:pt x="17056" y="1281"/>
                  <a:pt x="16986" y="1323"/>
                  <a:pt x="16930" y="1378"/>
                </a:cubicBezTo>
                <a:lnTo>
                  <a:pt x="12052" y="6257"/>
                </a:lnTo>
                <a:lnTo>
                  <a:pt x="8970" y="3175"/>
                </a:lnTo>
                <a:lnTo>
                  <a:pt x="5924" y="128"/>
                </a:lnTo>
                <a:cubicBezTo>
                  <a:pt x="5838" y="43"/>
                  <a:pt x="5727" y="0"/>
                  <a:pt x="561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verpass Light" charset="-52"/>
            </a:endParaRPr>
          </a:p>
        </p:txBody>
      </p:sp>
      <p:sp>
        <p:nvSpPr>
          <p:cNvPr id="801" name="Google Shape;801;p82"/>
          <p:cNvSpPr/>
          <p:nvPr/>
        </p:nvSpPr>
        <p:spPr>
          <a:xfrm>
            <a:off x="1297658" y="904611"/>
            <a:ext cx="14851" cy="13368"/>
          </a:xfrm>
          <a:custGeom>
            <a:avLst/>
            <a:gdLst/>
            <a:ahLst/>
            <a:cxnLst/>
            <a:rect l="l" t="t" r="r" b="b"/>
            <a:pathLst>
              <a:path w="971" h="874" extrusionOk="0">
                <a:moveTo>
                  <a:pt x="542" y="0"/>
                </a:moveTo>
                <a:cubicBezTo>
                  <a:pt x="260" y="0"/>
                  <a:pt x="1" y="285"/>
                  <a:pt x="135" y="605"/>
                </a:cubicBezTo>
                <a:cubicBezTo>
                  <a:pt x="211" y="789"/>
                  <a:pt x="371" y="873"/>
                  <a:pt x="531" y="873"/>
                </a:cubicBezTo>
                <a:cubicBezTo>
                  <a:pt x="751" y="873"/>
                  <a:pt x="971" y="714"/>
                  <a:pt x="971" y="438"/>
                </a:cubicBezTo>
                <a:cubicBezTo>
                  <a:pt x="971" y="323"/>
                  <a:pt x="926" y="211"/>
                  <a:pt x="846" y="131"/>
                </a:cubicBezTo>
                <a:cubicBezTo>
                  <a:pt x="754" y="40"/>
                  <a:pt x="646" y="0"/>
                  <a:pt x="5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verpass Light" charset="-52"/>
            </a:endParaRPr>
          </a:p>
        </p:txBody>
      </p:sp>
      <p:grpSp>
        <p:nvGrpSpPr>
          <p:cNvPr id="812" name="Google Shape;812;p82"/>
          <p:cNvGrpSpPr/>
          <p:nvPr/>
        </p:nvGrpSpPr>
        <p:grpSpPr>
          <a:xfrm>
            <a:off x="1059889" y="2643149"/>
            <a:ext cx="345504" cy="343853"/>
            <a:chOff x="959324" y="3455475"/>
            <a:chExt cx="353710" cy="352019"/>
          </a:xfrm>
        </p:grpSpPr>
        <p:sp>
          <p:nvSpPr>
            <p:cNvPr id="813" name="Google Shape;813;p82"/>
            <p:cNvSpPr/>
            <p:nvPr/>
          </p:nvSpPr>
          <p:spPr>
            <a:xfrm>
              <a:off x="1029082" y="3497800"/>
              <a:ext cx="215083" cy="309678"/>
            </a:xfrm>
            <a:custGeom>
              <a:avLst/>
              <a:gdLst/>
              <a:ahLst/>
              <a:cxnLst/>
              <a:rect l="l" t="t" r="r" b="b"/>
              <a:pathLst>
                <a:path w="13615" h="19603" extrusionOk="0">
                  <a:moveTo>
                    <a:pt x="9416" y="14453"/>
                  </a:moveTo>
                  <a:lnTo>
                    <a:pt x="9416" y="16410"/>
                  </a:lnTo>
                  <a:cubicBezTo>
                    <a:pt x="9416" y="16657"/>
                    <a:pt x="9214" y="16859"/>
                    <a:pt x="8963" y="16862"/>
                  </a:cubicBezTo>
                  <a:lnTo>
                    <a:pt x="4642" y="16862"/>
                  </a:lnTo>
                  <a:cubicBezTo>
                    <a:pt x="4391" y="16859"/>
                    <a:pt x="4189" y="16657"/>
                    <a:pt x="4189" y="16410"/>
                  </a:cubicBezTo>
                  <a:lnTo>
                    <a:pt x="4189" y="14453"/>
                  </a:lnTo>
                  <a:close/>
                  <a:moveTo>
                    <a:pt x="8012" y="17733"/>
                  </a:moveTo>
                  <a:lnTo>
                    <a:pt x="8012" y="17952"/>
                  </a:lnTo>
                  <a:cubicBezTo>
                    <a:pt x="8012" y="18384"/>
                    <a:pt x="7661" y="18736"/>
                    <a:pt x="7229" y="18736"/>
                  </a:cubicBezTo>
                  <a:lnTo>
                    <a:pt x="6386" y="18736"/>
                  </a:lnTo>
                  <a:cubicBezTo>
                    <a:pt x="5954" y="18736"/>
                    <a:pt x="5603" y="18384"/>
                    <a:pt x="5603" y="17952"/>
                  </a:cubicBezTo>
                  <a:lnTo>
                    <a:pt x="5603" y="17733"/>
                  </a:lnTo>
                  <a:close/>
                  <a:moveTo>
                    <a:pt x="8837" y="0"/>
                  </a:moveTo>
                  <a:cubicBezTo>
                    <a:pt x="8654" y="0"/>
                    <a:pt x="8484" y="115"/>
                    <a:pt x="8423" y="298"/>
                  </a:cubicBezTo>
                  <a:cubicBezTo>
                    <a:pt x="8347" y="525"/>
                    <a:pt x="8468" y="772"/>
                    <a:pt x="8698" y="852"/>
                  </a:cubicBezTo>
                  <a:cubicBezTo>
                    <a:pt x="11118" y="1667"/>
                    <a:pt x="12744" y="3941"/>
                    <a:pt x="12737" y="6496"/>
                  </a:cubicBezTo>
                  <a:cubicBezTo>
                    <a:pt x="12737" y="8168"/>
                    <a:pt x="12020" y="9794"/>
                    <a:pt x="10767" y="10953"/>
                  </a:cubicBezTo>
                  <a:cubicBezTo>
                    <a:pt x="10025" y="11643"/>
                    <a:pt x="9558" y="12576"/>
                    <a:pt x="9447" y="13582"/>
                  </a:cubicBezTo>
                  <a:lnTo>
                    <a:pt x="4172" y="13582"/>
                  </a:lnTo>
                  <a:cubicBezTo>
                    <a:pt x="4071" y="12576"/>
                    <a:pt x="3604" y="11639"/>
                    <a:pt x="2855" y="10953"/>
                  </a:cubicBezTo>
                  <a:cubicBezTo>
                    <a:pt x="1595" y="9797"/>
                    <a:pt x="871" y="8171"/>
                    <a:pt x="871" y="6496"/>
                  </a:cubicBezTo>
                  <a:cubicBezTo>
                    <a:pt x="860" y="4052"/>
                    <a:pt x="2351" y="1851"/>
                    <a:pt x="4624" y="956"/>
                  </a:cubicBezTo>
                  <a:cubicBezTo>
                    <a:pt x="4847" y="869"/>
                    <a:pt x="4959" y="615"/>
                    <a:pt x="4868" y="392"/>
                  </a:cubicBezTo>
                  <a:cubicBezTo>
                    <a:pt x="4802" y="222"/>
                    <a:pt x="4638" y="117"/>
                    <a:pt x="4465" y="117"/>
                  </a:cubicBezTo>
                  <a:cubicBezTo>
                    <a:pt x="4411" y="117"/>
                    <a:pt x="4357" y="127"/>
                    <a:pt x="4304" y="149"/>
                  </a:cubicBezTo>
                  <a:cubicBezTo>
                    <a:pt x="1703" y="1183"/>
                    <a:pt x="0" y="3697"/>
                    <a:pt x="0" y="6496"/>
                  </a:cubicBezTo>
                  <a:cubicBezTo>
                    <a:pt x="0" y="8415"/>
                    <a:pt x="829" y="10274"/>
                    <a:pt x="2267" y="11594"/>
                  </a:cubicBezTo>
                  <a:cubicBezTo>
                    <a:pt x="2946" y="12214"/>
                    <a:pt x="3325" y="13095"/>
                    <a:pt x="3319" y="14014"/>
                  </a:cubicBezTo>
                  <a:lnTo>
                    <a:pt x="3319" y="16406"/>
                  </a:lnTo>
                  <a:cubicBezTo>
                    <a:pt x="3319" y="17137"/>
                    <a:pt x="3910" y="17729"/>
                    <a:pt x="4642" y="17729"/>
                  </a:cubicBezTo>
                  <a:lnTo>
                    <a:pt x="4732" y="17729"/>
                  </a:lnTo>
                  <a:lnTo>
                    <a:pt x="4732" y="17949"/>
                  </a:lnTo>
                  <a:cubicBezTo>
                    <a:pt x="4732" y="18861"/>
                    <a:pt x="5474" y="19603"/>
                    <a:pt x="6386" y="19603"/>
                  </a:cubicBezTo>
                  <a:lnTo>
                    <a:pt x="7229" y="19603"/>
                  </a:lnTo>
                  <a:cubicBezTo>
                    <a:pt x="8141" y="19603"/>
                    <a:pt x="8883" y="18861"/>
                    <a:pt x="8883" y="17949"/>
                  </a:cubicBezTo>
                  <a:lnTo>
                    <a:pt x="8883" y="17729"/>
                  </a:lnTo>
                  <a:lnTo>
                    <a:pt x="8963" y="17729"/>
                  </a:lnTo>
                  <a:cubicBezTo>
                    <a:pt x="9694" y="17729"/>
                    <a:pt x="10286" y="17137"/>
                    <a:pt x="10286" y="16406"/>
                  </a:cubicBezTo>
                  <a:lnTo>
                    <a:pt x="10286" y="14105"/>
                  </a:lnTo>
                  <a:cubicBezTo>
                    <a:pt x="10293" y="14077"/>
                    <a:pt x="10297" y="14045"/>
                    <a:pt x="10297" y="14018"/>
                  </a:cubicBezTo>
                  <a:cubicBezTo>
                    <a:pt x="10300" y="13095"/>
                    <a:pt x="10683" y="12217"/>
                    <a:pt x="11359" y="11591"/>
                  </a:cubicBezTo>
                  <a:cubicBezTo>
                    <a:pt x="12790" y="10267"/>
                    <a:pt x="13611" y="8408"/>
                    <a:pt x="13611" y="6493"/>
                  </a:cubicBezTo>
                  <a:cubicBezTo>
                    <a:pt x="13615" y="3565"/>
                    <a:pt x="11749" y="960"/>
                    <a:pt x="8977" y="23"/>
                  </a:cubicBezTo>
                  <a:cubicBezTo>
                    <a:pt x="8930" y="8"/>
                    <a:pt x="8883" y="0"/>
                    <a:pt x="8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14" name="Google Shape;814;p82"/>
            <p:cNvSpPr/>
            <p:nvPr/>
          </p:nvSpPr>
          <p:spPr>
            <a:xfrm>
              <a:off x="1129676" y="3492602"/>
              <a:ext cx="14439" cy="13775"/>
            </a:xfrm>
            <a:custGeom>
              <a:avLst/>
              <a:gdLst/>
              <a:ahLst/>
              <a:cxnLst/>
              <a:rect l="l" t="t" r="r" b="b"/>
              <a:pathLst>
                <a:path w="914" h="872" extrusionOk="0">
                  <a:moveTo>
                    <a:pt x="436" y="1"/>
                  </a:moveTo>
                  <a:cubicBezTo>
                    <a:pt x="196" y="1"/>
                    <a:pt x="1" y="192"/>
                    <a:pt x="1" y="436"/>
                  </a:cubicBezTo>
                  <a:cubicBezTo>
                    <a:pt x="1" y="676"/>
                    <a:pt x="196" y="871"/>
                    <a:pt x="436" y="871"/>
                  </a:cubicBezTo>
                  <a:lnTo>
                    <a:pt x="474" y="871"/>
                  </a:lnTo>
                  <a:cubicBezTo>
                    <a:pt x="715" y="871"/>
                    <a:pt x="913" y="676"/>
                    <a:pt x="913" y="436"/>
                  </a:cubicBezTo>
                  <a:cubicBezTo>
                    <a:pt x="913" y="196"/>
                    <a:pt x="718" y="1"/>
                    <a:pt x="4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15" name="Google Shape;815;p82"/>
            <p:cNvSpPr/>
            <p:nvPr/>
          </p:nvSpPr>
          <p:spPr>
            <a:xfrm>
              <a:off x="1129786" y="3455475"/>
              <a:ext cx="13775" cy="25213"/>
            </a:xfrm>
            <a:custGeom>
              <a:avLst/>
              <a:gdLst/>
              <a:ahLst/>
              <a:cxnLst/>
              <a:rect l="l" t="t" r="r" b="b"/>
              <a:pathLst>
                <a:path w="872" h="1596" extrusionOk="0">
                  <a:moveTo>
                    <a:pt x="436" y="0"/>
                  </a:moveTo>
                  <a:cubicBezTo>
                    <a:pt x="196" y="0"/>
                    <a:pt x="1" y="192"/>
                    <a:pt x="1" y="435"/>
                  </a:cubicBezTo>
                  <a:lnTo>
                    <a:pt x="1" y="1160"/>
                  </a:lnTo>
                  <a:cubicBezTo>
                    <a:pt x="1" y="1400"/>
                    <a:pt x="196" y="1595"/>
                    <a:pt x="436" y="1595"/>
                  </a:cubicBezTo>
                  <a:cubicBezTo>
                    <a:pt x="676" y="1595"/>
                    <a:pt x="871" y="1400"/>
                    <a:pt x="871" y="1160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16" name="Google Shape;816;p82"/>
            <p:cNvSpPr/>
            <p:nvPr/>
          </p:nvSpPr>
          <p:spPr>
            <a:xfrm>
              <a:off x="1061797" y="3472143"/>
              <a:ext cx="25655" cy="24249"/>
            </a:xfrm>
            <a:custGeom>
              <a:avLst/>
              <a:gdLst/>
              <a:ahLst/>
              <a:cxnLst/>
              <a:rect l="l" t="t" r="r" b="b"/>
              <a:pathLst>
                <a:path w="1624" h="1535" extrusionOk="0">
                  <a:moveTo>
                    <a:pt x="481" y="0"/>
                  </a:moveTo>
                  <a:cubicBezTo>
                    <a:pt x="370" y="0"/>
                    <a:pt x="258" y="43"/>
                    <a:pt x="172" y="129"/>
                  </a:cubicBezTo>
                  <a:cubicBezTo>
                    <a:pt x="1" y="300"/>
                    <a:pt x="1" y="578"/>
                    <a:pt x="179" y="749"/>
                  </a:cubicBezTo>
                  <a:lnTo>
                    <a:pt x="830" y="1404"/>
                  </a:lnTo>
                  <a:cubicBezTo>
                    <a:pt x="915" y="1491"/>
                    <a:pt x="1028" y="1535"/>
                    <a:pt x="1142" y="1535"/>
                  </a:cubicBezTo>
                  <a:cubicBezTo>
                    <a:pt x="1254" y="1535"/>
                    <a:pt x="1366" y="1492"/>
                    <a:pt x="1453" y="1407"/>
                  </a:cubicBezTo>
                  <a:cubicBezTo>
                    <a:pt x="1624" y="1233"/>
                    <a:pt x="1620" y="954"/>
                    <a:pt x="1446" y="787"/>
                  </a:cubicBezTo>
                  <a:lnTo>
                    <a:pt x="1443" y="784"/>
                  </a:lnTo>
                  <a:lnTo>
                    <a:pt x="795" y="133"/>
                  </a:lnTo>
                  <a:cubicBezTo>
                    <a:pt x="709" y="45"/>
                    <a:pt x="595" y="0"/>
                    <a:pt x="4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17" name="Google Shape;817;p82"/>
            <p:cNvSpPr/>
            <p:nvPr/>
          </p:nvSpPr>
          <p:spPr>
            <a:xfrm>
              <a:off x="1187050" y="3470342"/>
              <a:ext cx="26303" cy="24960"/>
            </a:xfrm>
            <a:custGeom>
              <a:avLst/>
              <a:gdLst/>
              <a:ahLst/>
              <a:cxnLst/>
              <a:rect l="l" t="t" r="r" b="b"/>
              <a:pathLst>
                <a:path w="1665" h="1580" extrusionOk="0">
                  <a:moveTo>
                    <a:pt x="1186" y="0"/>
                  </a:moveTo>
                  <a:cubicBezTo>
                    <a:pt x="1075" y="0"/>
                    <a:pt x="963" y="43"/>
                    <a:pt x="878" y="128"/>
                  </a:cubicBezTo>
                  <a:lnTo>
                    <a:pt x="171" y="835"/>
                  </a:lnTo>
                  <a:cubicBezTo>
                    <a:pt x="1" y="1006"/>
                    <a:pt x="1" y="1281"/>
                    <a:pt x="171" y="1451"/>
                  </a:cubicBezTo>
                  <a:cubicBezTo>
                    <a:pt x="255" y="1537"/>
                    <a:pt x="366" y="1579"/>
                    <a:pt x="478" y="1579"/>
                  </a:cubicBezTo>
                  <a:cubicBezTo>
                    <a:pt x="590" y="1579"/>
                    <a:pt x="702" y="1537"/>
                    <a:pt x="788" y="1451"/>
                  </a:cubicBezTo>
                  <a:lnTo>
                    <a:pt x="1494" y="745"/>
                  </a:lnTo>
                  <a:cubicBezTo>
                    <a:pt x="1665" y="574"/>
                    <a:pt x="1665" y="295"/>
                    <a:pt x="1494" y="128"/>
                  </a:cubicBezTo>
                  <a:cubicBezTo>
                    <a:pt x="1409" y="43"/>
                    <a:pt x="1298" y="0"/>
                    <a:pt x="1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18" name="Google Shape;818;p82"/>
            <p:cNvSpPr/>
            <p:nvPr/>
          </p:nvSpPr>
          <p:spPr>
            <a:xfrm>
              <a:off x="1098714" y="3568246"/>
              <a:ext cx="73016" cy="70236"/>
            </a:xfrm>
            <a:custGeom>
              <a:avLst/>
              <a:gdLst/>
              <a:ahLst/>
              <a:cxnLst/>
              <a:rect l="l" t="t" r="r" b="b"/>
              <a:pathLst>
                <a:path w="4622" h="4446" extrusionOk="0">
                  <a:moveTo>
                    <a:pt x="2397" y="872"/>
                  </a:moveTo>
                  <a:cubicBezTo>
                    <a:pt x="2572" y="872"/>
                    <a:pt x="2748" y="906"/>
                    <a:pt x="2915" y="975"/>
                  </a:cubicBezTo>
                  <a:cubicBezTo>
                    <a:pt x="3420" y="1184"/>
                    <a:pt x="3751" y="1675"/>
                    <a:pt x="3751" y="2225"/>
                  </a:cubicBezTo>
                  <a:cubicBezTo>
                    <a:pt x="3747" y="2971"/>
                    <a:pt x="3145" y="3576"/>
                    <a:pt x="2396" y="3576"/>
                  </a:cubicBezTo>
                  <a:cubicBezTo>
                    <a:pt x="1849" y="3576"/>
                    <a:pt x="1358" y="3246"/>
                    <a:pt x="1149" y="2741"/>
                  </a:cubicBezTo>
                  <a:cubicBezTo>
                    <a:pt x="941" y="2236"/>
                    <a:pt x="1055" y="1654"/>
                    <a:pt x="1442" y="1268"/>
                  </a:cubicBezTo>
                  <a:cubicBezTo>
                    <a:pt x="1700" y="1009"/>
                    <a:pt x="2046" y="872"/>
                    <a:pt x="2397" y="872"/>
                  </a:cubicBezTo>
                  <a:close/>
                  <a:moveTo>
                    <a:pt x="2396" y="0"/>
                  </a:moveTo>
                  <a:cubicBezTo>
                    <a:pt x="1498" y="0"/>
                    <a:pt x="686" y="544"/>
                    <a:pt x="345" y="1372"/>
                  </a:cubicBezTo>
                  <a:cubicBezTo>
                    <a:pt x="0" y="2205"/>
                    <a:pt x="192" y="3159"/>
                    <a:pt x="826" y="3796"/>
                  </a:cubicBezTo>
                  <a:cubicBezTo>
                    <a:pt x="1252" y="4220"/>
                    <a:pt x="1820" y="4446"/>
                    <a:pt x="2399" y="4446"/>
                  </a:cubicBezTo>
                  <a:cubicBezTo>
                    <a:pt x="2685" y="4446"/>
                    <a:pt x="2974" y="4390"/>
                    <a:pt x="3249" y="4276"/>
                  </a:cubicBezTo>
                  <a:cubicBezTo>
                    <a:pt x="4078" y="3932"/>
                    <a:pt x="4621" y="3124"/>
                    <a:pt x="4621" y="2225"/>
                  </a:cubicBezTo>
                  <a:cubicBezTo>
                    <a:pt x="4618" y="996"/>
                    <a:pt x="3625" y="4"/>
                    <a:pt x="2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19" name="Google Shape;819;p82"/>
            <p:cNvSpPr/>
            <p:nvPr/>
          </p:nvSpPr>
          <p:spPr>
            <a:xfrm>
              <a:off x="1062792" y="3529413"/>
              <a:ext cx="147596" cy="147928"/>
            </a:xfrm>
            <a:custGeom>
              <a:avLst/>
              <a:gdLst/>
              <a:ahLst/>
              <a:cxnLst/>
              <a:rect l="l" t="t" r="r" b="b"/>
              <a:pathLst>
                <a:path w="9343" h="9364" extrusionOk="0">
                  <a:moveTo>
                    <a:pt x="5231" y="871"/>
                  </a:moveTo>
                  <a:lnTo>
                    <a:pt x="5231" y="1313"/>
                  </a:lnTo>
                  <a:cubicBezTo>
                    <a:pt x="5231" y="1508"/>
                    <a:pt x="5359" y="1675"/>
                    <a:pt x="5544" y="1731"/>
                  </a:cubicBezTo>
                  <a:cubicBezTo>
                    <a:pt x="6011" y="1870"/>
                    <a:pt x="6439" y="2117"/>
                    <a:pt x="6794" y="2455"/>
                  </a:cubicBezTo>
                  <a:cubicBezTo>
                    <a:pt x="6876" y="2533"/>
                    <a:pt x="6983" y="2574"/>
                    <a:pt x="7091" y="2574"/>
                  </a:cubicBezTo>
                  <a:cubicBezTo>
                    <a:pt x="7166" y="2574"/>
                    <a:pt x="7241" y="2554"/>
                    <a:pt x="7309" y="2514"/>
                  </a:cubicBezTo>
                  <a:lnTo>
                    <a:pt x="7696" y="2295"/>
                  </a:lnTo>
                  <a:lnTo>
                    <a:pt x="8253" y="3259"/>
                  </a:lnTo>
                  <a:lnTo>
                    <a:pt x="7870" y="3482"/>
                  </a:lnTo>
                  <a:cubicBezTo>
                    <a:pt x="7703" y="3576"/>
                    <a:pt x="7616" y="3771"/>
                    <a:pt x="7661" y="3959"/>
                  </a:cubicBezTo>
                  <a:cubicBezTo>
                    <a:pt x="7776" y="4433"/>
                    <a:pt x="7776" y="4927"/>
                    <a:pt x="7661" y="5401"/>
                  </a:cubicBezTo>
                  <a:cubicBezTo>
                    <a:pt x="7616" y="5589"/>
                    <a:pt x="7699" y="5784"/>
                    <a:pt x="7867" y="5881"/>
                  </a:cubicBezTo>
                  <a:lnTo>
                    <a:pt x="8250" y="6101"/>
                  </a:lnTo>
                  <a:lnTo>
                    <a:pt x="7696" y="7072"/>
                  </a:lnTo>
                  <a:lnTo>
                    <a:pt x="7309" y="6849"/>
                  </a:lnTo>
                  <a:cubicBezTo>
                    <a:pt x="7241" y="6809"/>
                    <a:pt x="7166" y="6790"/>
                    <a:pt x="7091" y="6790"/>
                  </a:cubicBezTo>
                  <a:cubicBezTo>
                    <a:pt x="6983" y="6790"/>
                    <a:pt x="6876" y="6830"/>
                    <a:pt x="6794" y="6908"/>
                  </a:cubicBezTo>
                  <a:cubicBezTo>
                    <a:pt x="6439" y="7246"/>
                    <a:pt x="6011" y="7493"/>
                    <a:pt x="5544" y="7633"/>
                  </a:cubicBezTo>
                  <a:cubicBezTo>
                    <a:pt x="5359" y="7688"/>
                    <a:pt x="5231" y="7859"/>
                    <a:pt x="5231" y="8051"/>
                  </a:cubicBezTo>
                  <a:lnTo>
                    <a:pt x="5231" y="8493"/>
                  </a:lnTo>
                  <a:lnTo>
                    <a:pt x="4116" y="8493"/>
                  </a:lnTo>
                  <a:lnTo>
                    <a:pt x="4116" y="8051"/>
                  </a:lnTo>
                  <a:cubicBezTo>
                    <a:pt x="4116" y="7859"/>
                    <a:pt x="3988" y="7688"/>
                    <a:pt x="3803" y="7633"/>
                  </a:cubicBezTo>
                  <a:cubicBezTo>
                    <a:pt x="3336" y="7493"/>
                    <a:pt x="2908" y="7246"/>
                    <a:pt x="2553" y="6908"/>
                  </a:cubicBezTo>
                  <a:cubicBezTo>
                    <a:pt x="2471" y="6830"/>
                    <a:pt x="2363" y="6790"/>
                    <a:pt x="2254" y="6790"/>
                  </a:cubicBezTo>
                  <a:cubicBezTo>
                    <a:pt x="2179" y="6790"/>
                    <a:pt x="2103" y="6809"/>
                    <a:pt x="2034" y="6849"/>
                  </a:cubicBezTo>
                  <a:lnTo>
                    <a:pt x="1651" y="7072"/>
                  </a:lnTo>
                  <a:lnTo>
                    <a:pt x="1094" y="6104"/>
                  </a:lnTo>
                  <a:lnTo>
                    <a:pt x="1477" y="5885"/>
                  </a:lnTo>
                  <a:cubicBezTo>
                    <a:pt x="1644" y="5787"/>
                    <a:pt x="1728" y="5592"/>
                    <a:pt x="1682" y="5404"/>
                  </a:cubicBezTo>
                  <a:cubicBezTo>
                    <a:pt x="1568" y="4931"/>
                    <a:pt x="1568" y="4433"/>
                    <a:pt x="1682" y="3959"/>
                  </a:cubicBezTo>
                  <a:cubicBezTo>
                    <a:pt x="1728" y="3771"/>
                    <a:pt x="1644" y="3576"/>
                    <a:pt x="1477" y="3482"/>
                  </a:cubicBezTo>
                  <a:lnTo>
                    <a:pt x="1094" y="3259"/>
                  </a:lnTo>
                  <a:lnTo>
                    <a:pt x="1651" y="2295"/>
                  </a:lnTo>
                  <a:lnTo>
                    <a:pt x="2034" y="2514"/>
                  </a:lnTo>
                  <a:cubicBezTo>
                    <a:pt x="2103" y="2554"/>
                    <a:pt x="2179" y="2574"/>
                    <a:pt x="2254" y="2574"/>
                  </a:cubicBezTo>
                  <a:cubicBezTo>
                    <a:pt x="2363" y="2574"/>
                    <a:pt x="2471" y="2533"/>
                    <a:pt x="2553" y="2455"/>
                  </a:cubicBezTo>
                  <a:cubicBezTo>
                    <a:pt x="2908" y="2117"/>
                    <a:pt x="3336" y="1870"/>
                    <a:pt x="3803" y="1731"/>
                  </a:cubicBezTo>
                  <a:cubicBezTo>
                    <a:pt x="3988" y="1675"/>
                    <a:pt x="4116" y="1508"/>
                    <a:pt x="4116" y="1313"/>
                  </a:cubicBezTo>
                  <a:lnTo>
                    <a:pt x="4116" y="871"/>
                  </a:lnTo>
                  <a:close/>
                  <a:moveTo>
                    <a:pt x="3678" y="0"/>
                  </a:moveTo>
                  <a:cubicBezTo>
                    <a:pt x="3437" y="0"/>
                    <a:pt x="3242" y="195"/>
                    <a:pt x="3242" y="435"/>
                  </a:cubicBezTo>
                  <a:lnTo>
                    <a:pt x="3242" y="1003"/>
                  </a:lnTo>
                  <a:cubicBezTo>
                    <a:pt x="2866" y="1149"/>
                    <a:pt x="2511" y="1351"/>
                    <a:pt x="2198" y="1605"/>
                  </a:cubicBezTo>
                  <a:lnTo>
                    <a:pt x="1707" y="1323"/>
                  </a:lnTo>
                  <a:cubicBezTo>
                    <a:pt x="1638" y="1283"/>
                    <a:pt x="1563" y="1264"/>
                    <a:pt x="1489" y="1264"/>
                  </a:cubicBezTo>
                  <a:cubicBezTo>
                    <a:pt x="1339" y="1264"/>
                    <a:pt x="1193" y="1342"/>
                    <a:pt x="1111" y="1480"/>
                  </a:cubicBezTo>
                  <a:lnTo>
                    <a:pt x="123" y="3200"/>
                  </a:lnTo>
                  <a:cubicBezTo>
                    <a:pt x="1" y="3409"/>
                    <a:pt x="70" y="3677"/>
                    <a:pt x="279" y="3795"/>
                  </a:cubicBezTo>
                  <a:lnTo>
                    <a:pt x="770" y="4078"/>
                  </a:lnTo>
                  <a:cubicBezTo>
                    <a:pt x="707" y="4478"/>
                    <a:pt x="707" y="4885"/>
                    <a:pt x="770" y="5286"/>
                  </a:cubicBezTo>
                  <a:lnTo>
                    <a:pt x="279" y="5568"/>
                  </a:lnTo>
                  <a:cubicBezTo>
                    <a:pt x="70" y="5690"/>
                    <a:pt x="1" y="5954"/>
                    <a:pt x="123" y="6163"/>
                  </a:cubicBezTo>
                  <a:lnTo>
                    <a:pt x="1115" y="7883"/>
                  </a:lnTo>
                  <a:cubicBezTo>
                    <a:pt x="1194" y="8021"/>
                    <a:pt x="1341" y="8099"/>
                    <a:pt x="1491" y="8099"/>
                  </a:cubicBezTo>
                  <a:cubicBezTo>
                    <a:pt x="1564" y="8099"/>
                    <a:pt x="1639" y="8080"/>
                    <a:pt x="1707" y="8040"/>
                  </a:cubicBezTo>
                  <a:lnTo>
                    <a:pt x="2201" y="7758"/>
                  </a:lnTo>
                  <a:cubicBezTo>
                    <a:pt x="2515" y="8012"/>
                    <a:pt x="2866" y="8214"/>
                    <a:pt x="3246" y="8360"/>
                  </a:cubicBezTo>
                  <a:lnTo>
                    <a:pt x="3246" y="8928"/>
                  </a:lnTo>
                  <a:cubicBezTo>
                    <a:pt x="3246" y="9168"/>
                    <a:pt x="3437" y="9363"/>
                    <a:pt x="3681" y="9363"/>
                  </a:cubicBezTo>
                  <a:lnTo>
                    <a:pt x="5666" y="9363"/>
                  </a:lnTo>
                  <a:cubicBezTo>
                    <a:pt x="5906" y="9363"/>
                    <a:pt x="6101" y="9168"/>
                    <a:pt x="6101" y="8928"/>
                  </a:cubicBezTo>
                  <a:lnTo>
                    <a:pt x="6101" y="8360"/>
                  </a:lnTo>
                  <a:cubicBezTo>
                    <a:pt x="6477" y="8214"/>
                    <a:pt x="6829" y="8012"/>
                    <a:pt x="7146" y="7758"/>
                  </a:cubicBezTo>
                  <a:lnTo>
                    <a:pt x="7637" y="8040"/>
                  </a:lnTo>
                  <a:cubicBezTo>
                    <a:pt x="7706" y="8080"/>
                    <a:pt x="7781" y="8099"/>
                    <a:pt x="7855" y="8099"/>
                  </a:cubicBezTo>
                  <a:cubicBezTo>
                    <a:pt x="8005" y="8099"/>
                    <a:pt x="8151" y="8021"/>
                    <a:pt x="8232" y="7883"/>
                  </a:cubicBezTo>
                  <a:lnTo>
                    <a:pt x="9225" y="6163"/>
                  </a:lnTo>
                  <a:cubicBezTo>
                    <a:pt x="9343" y="5954"/>
                    <a:pt x="9273" y="5690"/>
                    <a:pt x="9064" y="5568"/>
                  </a:cubicBezTo>
                  <a:lnTo>
                    <a:pt x="9061" y="5568"/>
                  </a:lnTo>
                  <a:lnTo>
                    <a:pt x="8573" y="5286"/>
                  </a:lnTo>
                  <a:cubicBezTo>
                    <a:pt x="8633" y="4885"/>
                    <a:pt x="8633" y="4478"/>
                    <a:pt x="8573" y="4078"/>
                  </a:cubicBezTo>
                  <a:lnTo>
                    <a:pt x="9061" y="3795"/>
                  </a:lnTo>
                  <a:cubicBezTo>
                    <a:pt x="9270" y="3677"/>
                    <a:pt x="9343" y="3409"/>
                    <a:pt x="9221" y="3200"/>
                  </a:cubicBezTo>
                  <a:lnTo>
                    <a:pt x="8229" y="1480"/>
                  </a:lnTo>
                  <a:cubicBezTo>
                    <a:pt x="8147" y="1342"/>
                    <a:pt x="8001" y="1264"/>
                    <a:pt x="7851" y="1264"/>
                  </a:cubicBezTo>
                  <a:cubicBezTo>
                    <a:pt x="7777" y="1264"/>
                    <a:pt x="7702" y="1283"/>
                    <a:pt x="7633" y="1323"/>
                  </a:cubicBezTo>
                  <a:lnTo>
                    <a:pt x="7142" y="1605"/>
                  </a:lnTo>
                  <a:cubicBezTo>
                    <a:pt x="6829" y="1351"/>
                    <a:pt x="6474" y="1149"/>
                    <a:pt x="6098" y="1003"/>
                  </a:cubicBezTo>
                  <a:lnTo>
                    <a:pt x="6098" y="435"/>
                  </a:lnTo>
                  <a:cubicBezTo>
                    <a:pt x="6098" y="195"/>
                    <a:pt x="5903" y="0"/>
                    <a:pt x="5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20" name="Google Shape;820;p82"/>
            <p:cNvSpPr/>
            <p:nvPr/>
          </p:nvSpPr>
          <p:spPr>
            <a:xfrm>
              <a:off x="959324" y="3730198"/>
              <a:ext cx="117960" cy="77297"/>
            </a:xfrm>
            <a:custGeom>
              <a:avLst/>
              <a:gdLst/>
              <a:ahLst/>
              <a:cxnLst/>
              <a:rect l="l" t="t" r="r" b="b"/>
              <a:pathLst>
                <a:path w="7467" h="4893" extrusionOk="0">
                  <a:moveTo>
                    <a:pt x="3603" y="878"/>
                  </a:moveTo>
                  <a:cubicBezTo>
                    <a:pt x="3609" y="878"/>
                    <a:pt x="3616" y="878"/>
                    <a:pt x="3622" y="878"/>
                  </a:cubicBezTo>
                  <a:cubicBezTo>
                    <a:pt x="4479" y="888"/>
                    <a:pt x="5172" y="1585"/>
                    <a:pt x="5179" y="2445"/>
                  </a:cubicBezTo>
                  <a:lnTo>
                    <a:pt x="5179" y="2459"/>
                  </a:lnTo>
                  <a:cubicBezTo>
                    <a:pt x="5176" y="2711"/>
                    <a:pt x="5381" y="2901"/>
                    <a:pt x="5613" y="2901"/>
                  </a:cubicBezTo>
                  <a:cubicBezTo>
                    <a:pt x="5666" y="2901"/>
                    <a:pt x="5720" y="2891"/>
                    <a:pt x="5774" y="2870"/>
                  </a:cubicBezTo>
                  <a:cubicBezTo>
                    <a:pt x="5847" y="2840"/>
                    <a:pt x="5922" y="2827"/>
                    <a:pt x="5996" y="2827"/>
                  </a:cubicBezTo>
                  <a:cubicBezTo>
                    <a:pt x="6272" y="2827"/>
                    <a:pt x="6527" y="3020"/>
                    <a:pt x="6582" y="3312"/>
                  </a:cubicBezTo>
                  <a:cubicBezTo>
                    <a:pt x="6652" y="3681"/>
                    <a:pt x="6370" y="4022"/>
                    <a:pt x="5994" y="4022"/>
                  </a:cubicBezTo>
                  <a:lnTo>
                    <a:pt x="1547" y="4022"/>
                  </a:lnTo>
                  <a:cubicBezTo>
                    <a:pt x="1216" y="4022"/>
                    <a:pt x="948" y="3754"/>
                    <a:pt x="948" y="3423"/>
                  </a:cubicBezTo>
                  <a:cubicBezTo>
                    <a:pt x="948" y="3096"/>
                    <a:pt x="1216" y="2828"/>
                    <a:pt x="1547" y="2828"/>
                  </a:cubicBezTo>
                  <a:lnTo>
                    <a:pt x="1571" y="2828"/>
                  </a:lnTo>
                  <a:cubicBezTo>
                    <a:pt x="1578" y="2828"/>
                    <a:pt x="1584" y="2828"/>
                    <a:pt x="1590" y="2828"/>
                  </a:cubicBezTo>
                  <a:cubicBezTo>
                    <a:pt x="1826" y="2828"/>
                    <a:pt x="2021" y="2640"/>
                    <a:pt x="2024" y="2403"/>
                  </a:cubicBezTo>
                  <a:cubicBezTo>
                    <a:pt x="2052" y="1553"/>
                    <a:pt x="2751" y="878"/>
                    <a:pt x="3603" y="878"/>
                  </a:cubicBezTo>
                  <a:close/>
                  <a:moveTo>
                    <a:pt x="3603" y="0"/>
                  </a:moveTo>
                  <a:cubicBezTo>
                    <a:pt x="3595" y="0"/>
                    <a:pt x="3588" y="0"/>
                    <a:pt x="3580" y="0"/>
                  </a:cubicBezTo>
                  <a:cubicBezTo>
                    <a:pt x="2407" y="11"/>
                    <a:pt x="1408" y="850"/>
                    <a:pt x="1195" y="2003"/>
                  </a:cubicBezTo>
                  <a:cubicBezTo>
                    <a:pt x="474" y="2180"/>
                    <a:pt x="1" y="2866"/>
                    <a:pt x="88" y="3604"/>
                  </a:cubicBezTo>
                  <a:cubicBezTo>
                    <a:pt x="179" y="4339"/>
                    <a:pt x="805" y="4893"/>
                    <a:pt x="1547" y="4893"/>
                  </a:cubicBezTo>
                  <a:lnTo>
                    <a:pt x="5994" y="4893"/>
                  </a:lnTo>
                  <a:cubicBezTo>
                    <a:pt x="5996" y="4893"/>
                    <a:pt x="5998" y="4893"/>
                    <a:pt x="6000" y="4893"/>
                  </a:cubicBezTo>
                  <a:cubicBezTo>
                    <a:pt x="6808" y="4893"/>
                    <a:pt x="7463" y="4236"/>
                    <a:pt x="7466" y="3430"/>
                  </a:cubicBezTo>
                  <a:cubicBezTo>
                    <a:pt x="7466" y="2619"/>
                    <a:pt x="6812" y="1961"/>
                    <a:pt x="6000" y="1957"/>
                  </a:cubicBezTo>
                  <a:cubicBezTo>
                    <a:pt x="5769" y="816"/>
                    <a:pt x="4763" y="0"/>
                    <a:pt x="3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21" name="Google Shape;821;p82"/>
            <p:cNvSpPr/>
            <p:nvPr/>
          </p:nvSpPr>
          <p:spPr>
            <a:xfrm>
              <a:off x="1211013" y="3646639"/>
              <a:ext cx="102020" cy="79714"/>
            </a:xfrm>
            <a:custGeom>
              <a:avLst/>
              <a:gdLst/>
              <a:ahLst/>
              <a:cxnLst/>
              <a:rect l="l" t="t" r="r" b="b"/>
              <a:pathLst>
                <a:path w="6458" h="5046" extrusionOk="0">
                  <a:moveTo>
                    <a:pt x="5604" y="0"/>
                  </a:moveTo>
                  <a:cubicBezTo>
                    <a:pt x="4288" y="0"/>
                    <a:pt x="3101" y="791"/>
                    <a:pt x="2585" y="2002"/>
                  </a:cubicBezTo>
                  <a:cubicBezTo>
                    <a:pt x="2511" y="1994"/>
                    <a:pt x="2438" y="1990"/>
                    <a:pt x="2366" y="1990"/>
                  </a:cubicBezTo>
                  <a:cubicBezTo>
                    <a:pt x="946" y="1990"/>
                    <a:pt x="0" y="3544"/>
                    <a:pt x="729" y="4826"/>
                  </a:cubicBezTo>
                  <a:cubicBezTo>
                    <a:pt x="806" y="4962"/>
                    <a:pt x="952" y="5046"/>
                    <a:pt x="1109" y="5046"/>
                  </a:cubicBezTo>
                  <a:lnTo>
                    <a:pt x="5994" y="5046"/>
                  </a:lnTo>
                  <a:cubicBezTo>
                    <a:pt x="6235" y="5046"/>
                    <a:pt x="6430" y="4851"/>
                    <a:pt x="6430" y="4610"/>
                  </a:cubicBezTo>
                  <a:cubicBezTo>
                    <a:pt x="6430" y="4370"/>
                    <a:pt x="6235" y="4175"/>
                    <a:pt x="5994" y="4175"/>
                  </a:cubicBezTo>
                  <a:lnTo>
                    <a:pt x="5994" y="4179"/>
                  </a:lnTo>
                  <a:lnTo>
                    <a:pt x="1391" y="4179"/>
                  </a:lnTo>
                  <a:cubicBezTo>
                    <a:pt x="1363" y="4085"/>
                    <a:pt x="1349" y="3987"/>
                    <a:pt x="1353" y="3890"/>
                  </a:cubicBezTo>
                  <a:cubicBezTo>
                    <a:pt x="1350" y="3301"/>
                    <a:pt x="1832" y="2859"/>
                    <a:pt x="2380" y="2859"/>
                  </a:cubicBezTo>
                  <a:cubicBezTo>
                    <a:pt x="2493" y="2859"/>
                    <a:pt x="2609" y="2878"/>
                    <a:pt x="2725" y="2918"/>
                  </a:cubicBezTo>
                  <a:cubicBezTo>
                    <a:pt x="2773" y="2936"/>
                    <a:pt x="2823" y="2944"/>
                    <a:pt x="2871" y="2944"/>
                  </a:cubicBezTo>
                  <a:cubicBezTo>
                    <a:pt x="3053" y="2944"/>
                    <a:pt x="3221" y="2828"/>
                    <a:pt x="3282" y="2647"/>
                  </a:cubicBezTo>
                  <a:cubicBezTo>
                    <a:pt x="3285" y="2640"/>
                    <a:pt x="3285" y="2633"/>
                    <a:pt x="3289" y="2626"/>
                  </a:cubicBezTo>
                  <a:cubicBezTo>
                    <a:pt x="3582" y="1576"/>
                    <a:pt x="4538" y="868"/>
                    <a:pt x="5600" y="868"/>
                  </a:cubicBezTo>
                  <a:cubicBezTo>
                    <a:pt x="5711" y="868"/>
                    <a:pt x="5823" y="876"/>
                    <a:pt x="5935" y="892"/>
                  </a:cubicBezTo>
                  <a:cubicBezTo>
                    <a:pt x="5956" y="895"/>
                    <a:pt x="5977" y="896"/>
                    <a:pt x="5998" y="896"/>
                  </a:cubicBezTo>
                  <a:cubicBezTo>
                    <a:pt x="6209" y="896"/>
                    <a:pt x="6394" y="738"/>
                    <a:pt x="6426" y="523"/>
                  </a:cubicBezTo>
                  <a:cubicBezTo>
                    <a:pt x="6457" y="282"/>
                    <a:pt x="6294" y="63"/>
                    <a:pt x="6057" y="32"/>
                  </a:cubicBezTo>
                  <a:cubicBezTo>
                    <a:pt x="5904" y="11"/>
                    <a:pt x="5754" y="0"/>
                    <a:pt x="5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22" name="Google Shape;822;p82"/>
            <p:cNvSpPr/>
            <p:nvPr/>
          </p:nvSpPr>
          <p:spPr>
            <a:xfrm>
              <a:off x="997726" y="3604709"/>
              <a:ext cx="13760" cy="88640"/>
            </a:xfrm>
            <a:custGeom>
              <a:avLst/>
              <a:gdLst/>
              <a:ahLst/>
              <a:cxnLst/>
              <a:rect l="l" t="t" r="r" b="b"/>
              <a:pathLst>
                <a:path w="871" h="5611" extrusionOk="0">
                  <a:moveTo>
                    <a:pt x="436" y="1"/>
                  </a:moveTo>
                  <a:cubicBezTo>
                    <a:pt x="192" y="1"/>
                    <a:pt x="0" y="196"/>
                    <a:pt x="0" y="436"/>
                  </a:cubicBezTo>
                  <a:lnTo>
                    <a:pt x="0" y="5179"/>
                  </a:lnTo>
                  <a:cubicBezTo>
                    <a:pt x="0" y="5419"/>
                    <a:pt x="192" y="5610"/>
                    <a:pt x="436" y="5610"/>
                  </a:cubicBezTo>
                  <a:cubicBezTo>
                    <a:pt x="676" y="5610"/>
                    <a:pt x="871" y="5419"/>
                    <a:pt x="871" y="5179"/>
                  </a:cubicBezTo>
                  <a:lnTo>
                    <a:pt x="871" y="436"/>
                  </a:lnTo>
                  <a:cubicBezTo>
                    <a:pt x="871" y="196"/>
                    <a:pt x="676" y="1"/>
                    <a:pt x="4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23" name="Google Shape;823;p82"/>
            <p:cNvSpPr/>
            <p:nvPr/>
          </p:nvSpPr>
          <p:spPr>
            <a:xfrm>
              <a:off x="960603" y="3662042"/>
              <a:ext cx="13760" cy="64043"/>
            </a:xfrm>
            <a:custGeom>
              <a:avLst/>
              <a:gdLst/>
              <a:ahLst/>
              <a:cxnLst/>
              <a:rect l="l" t="t" r="r" b="b"/>
              <a:pathLst>
                <a:path w="871" h="4054" extrusionOk="0">
                  <a:moveTo>
                    <a:pt x="435" y="0"/>
                  </a:moveTo>
                  <a:cubicBezTo>
                    <a:pt x="192" y="0"/>
                    <a:pt x="0" y="195"/>
                    <a:pt x="0" y="435"/>
                  </a:cubicBezTo>
                  <a:lnTo>
                    <a:pt x="0" y="3618"/>
                  </a:lnTo>
                  <a:cubicBezTo>
                    <a:pt x="0" y="3858"/>
                    <a:pt x="192" y="4053"/>
                    <a:pt x="435" y="4053"/>
                  </a:cubicBezTo>
                  <a:cubicBezTo>
                    <a:pt x="676" y="4053"/>
                    <a:pt x="871" y="3858"/>
                    <a:pt x="871" y="3618"/>
                  </a:cubicBezTo>
                  <a:lnTo>
                    <a:pt x="871" y="435"/>
                  </a:lnTo>
                  <a:cubicBezTo>
                    <a:pt x="871" y="195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24" name="Google Shape;824;p82"/>
            <p:cNvSpPr/>
            <p:nvPr/>
          </p:nvSpPr>
          <p:spPr>
            <a:xfrm>
              <a:off x="996130" y="3575798"/>
              <a:ext cx="15355" cy="13807"/>
            </a:xfrm>
            <a:custGeom>
              <a:avLst/>
              <a:gdLst/>
              <a:ahLst/>
              <a:cxnLst/>
              <a:rect l="l" t="t" r="r" b="b"/>
              <a:pathLst>
                <a:path w="972" h="874" extrusionOk="0">
                  <a:moveTo>
                    <a:pt x="540" y="1"/>
                  </a:moveTo>
                  <a:cubicBezTo>
                    <a:pt x="259" y="1"/>
                    <a:pt x="1" y="285"/>
                    <a:pt x="133" y="605"/>
                  </a:cubicBezTo>
                  <a:cubicBezTo>
                    <a:pt x="209" y="790"/>
                    <a:pt x="370" y="874"/>
                    <a:pt x="530" y="874"/>
                  </a:cubicBezTo>
                  <a:cubicBezTo>
                    <a:pt x="751" y="874"/>
                    <a:pt x="972" y="714"/>
                    <a:pt x="972" y="438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2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25" name="Google Shape;825;p82"/>
            <p:cNvSpPr/>
            <p:nvPr/>
          </p:nvSpPr>
          <p:spPr>
            <a:xfrm>
              <a:off x="1261689" y="3509823"/>
              <a:ext cx="13775" cy="75101"/>
            </a:xfrm>
            <a:custGeom>
              <a:avLst/>
              <a:gdLst/>
              <a:ahLst/>
              <a:cxnLst/>
              <a:rect l="l" t="t" r="r" b="b"/>
              <a:pathLst>
                <a:path w="872" h="4754" extrusionOk="0">
                  <a:moveTo>
                    <a:pt x="436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4318"/>
                  </a:lnTo>
                  <a:cubicBezTo>
                    <a:pt x="1" y="4558"/>
                    <a:pt x="196" y="4753"/>
                    <a:pt x="436" y="4753"/>
                  </a:cubicBezTo>
                  <a:cubicBezTo>
                    <a:pt x="676" y="4753"/>
                    <a:pt x="871" y="4558"/>
                    <a:pt x="871" y="4318"/>
                  </a:cubicBezTo>
                  <a:lnTo>
                    <a:pt x="871" y="436"/>
                  </a:lnTo>
                  <a:cubicBezTo>
                    <a:pt x="871" y="195"/>
                    <a:pt x="676" y="0"/>
                    <a:pt x="4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26" name="Google Shape;826;p82"/>
            <p:cNvSpPr/>
            <p:nvPr/>
          </p:nvSpPr>
          <p:spPr>
            <a:xfrm>
              <a:off x="1298827" y="3455475"/>
              <a:ext cx="13760" cy="83300"/>
            </a:xfrm>
            <a:custGeom>
              <a:avLst/>
              <a:gdLst/>
              <a:ahLst/>
              <a:cxnLst/>
              <a:rect l="l" t="t" r="r" b="b"/>
              <a:pathLst>
                <a:path w="871" h="5273" extrusionOk="0">
                  <a:moveTo>
                    <a:pt x="435" y="0"/>
                  </a:moveTo>
                  <a:cubicBezTo>
                    <a:pt x="195" y="0"/>
                    <a:pt x="0" y="192"/>
                    <a:pt x="0" y="435"/>
                  </a:cubicBezTo>
                  <a:lnTo>
                    <a:pt x="0" y="4837"/>
                  </a:lnTo>
                  <a:cubicBezTo>
                    <a:pt x="0" y="5077"/>
                    <a:pt x="195" y="5272"/>
                    <a:pt x="435" y="5272"/>
                  </a:cubicBezTo>
                  <a:cubicBezTo>
                    <a:pt x="676" y="5272"/>
                    <a:pt x="871" y="5077"/>
                    <a:pt x="871" y="4837"/>
                  </a:cubicBezTo>
                  <a:lnTo>
                    <a:pt x="871" y="435"/>
                  </a:lnTo>
                  <a:cubicBezTo>
                    <a:pt x="871" y="192"/>
                    <a:pt x="676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827" name="Google Shape;827;p82"/>
            <p:cNvSpPr/>
            <p:nvPr/>
          </p:nvSpPr>
          <p:spPr>
            <a:xfrm>
              <a:off x="1260157" y="3600001"/>
              <a:ext cx="15308" cy="13839"/>
            </a:xfrm>
            <a:custGeom>
              <a:avLst/>
              <a:gdLst/>
              <a:ahLst/>
              <a:cxnLst/>
              <a:rect l="l" t="t" r="r" b="b"/>
              <a:pathLst>
                <a:path w="969" h="876" extrusionOk="0">
                  <a:moveTo>
                    <a:pt x="540" y="1"/>
                  </a:moveTo>
                  <a:cubicBezTo>
                    <a:pt x="259" y="1"/>
                    <a:pt x="1" y="286"/>
                    <a:pt x="133" y="605"/>
                  </a:cubicBezTo>
                  <a:cubicBezTo>
                    <a:pt x="209" y="791"/>
                    <a:pt x="369" y="876"/>
                    <a:pt x="529" y="876"/>
                  </a:cubicBezTo>
                  <a:cubicBezTo>
                    <a:pt x="749" y="876"/>
                    <a:pt x="968" y="716"/>
                    <a:pt x="968" y="442"/>
                  </a:cubicBezTo>
                  <a:cubicBezTo>
                    <a:pt x="968" y="323"/>
                    <a:pt x="923" y="212"/>
                    <a:pt x="843" y="132"/>
                  </a:cubicBezTo>
                  <a:cubicBezTo>
                    <a:pt x="751" y="40"/>
                    <a:pt x="644" y="1"/>
                    <a:pt x="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Google Shape;549;p72"/>
          <p:cNvPicPr preferRelativeResize="0"/>
          <p:nvPr/>
        </p:nvPicPr>
        <p:blipFill rotWithShape="1">
          <a:blip r:embed="rId3">
            <a:alphaModFix/>
          </a:blip>
          <a:srcRect r="50000"/>
          <a:stretch/>
        </p:blipFill>
        <p:spPr>
          <a:xfrm>
            <a:off x="4564839" y="-47204"/>
            <a:ext cx="4598424" cy="5173224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550" name="Google Shape;550;p72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verpass Light" charset="-52"/>
            </a:endParaRPr>
          </a:p>
        </p:txBody>
      </p:sp>
      <p:sp>
        <p:nvSpPr>
          <p:cNvPr id="551" name="Google Shape;551;p72"/>
          <p:cNvSpPr txBox="1">
            <a:spLocks noGrp="1"/>
          </p:cNvSpPr>
          <p:nvPr>
            <p:ph type="title"/>
          </p:nvPr>
        </p:nvSpPr>
        <p:spPr>
          <a:xfrm>
            <a:off x="323528" y="1501134"/>
            <a:ext cx="2386372" cy="1743966"/>
          </a:xfrm>
          <a:prstGeom prst="rect">
            <a:avLst/>
          </a:prstGeom>
          <a:solidFill>
            <a:schemeClr val="tx1">
              <a:alpha val="76000"/>
            </a:schemeClr>
          </a:solidFill>
          <a:effectLst>
            <a:softEdge rad="1524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/>
                </a:solidFill>
                <a:latin typeface="Overpass Light" charset="-52"/>
              </a:rPr>
              <a:t>Этапы работы</a:t>
            </a:r>
            <a:endParaRPr dirty="0">
              <a:solidFill>
                <a:schemeClr val="bg1"/>
              </a:solidFill>
              <a:latin typeface="Overpass Light" charset="-52"/>
            </a:endParaRPr>
          </a:p>
        </p:txBody>
      </p:sp>
      <p:sp>
        <p:nvSpPr>
          <p:cNvPr id="552" name="Google Shape;552;p7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Overpass Light" charset="-52"/>
              </a:rPr>
              <a:t>1.</a:t>
            </a:r>
            <a:endParaRPr dirty="0">
              <a:latin typeface="Overpass Light" charset="-52"/>
            </a:endParaRPr>
          </a:p>
        </p:txBody>
      </p:sp>
      <p:sp>
        <p:nvSpPr>
          <p:cNvPr id="553" name="Google Shape;553;p72"/>
          <p:cNvSpPr txBox="1">
            <a:spLocks noGrp="1"/>
          </p:cNvSpPr>
          <p:nvPr>
            <p:ph type="sub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Overpass Light" charset="-52"/>
              </a:rPr>
              <a:t>Создание бота с помощью </a:t>
            </a:r>
          </a:p>
          <a:p>
            <a:pPr marL="0" lvl="0" indent="0"/>
            <a:r>
              <a:rPr lang="en-US" dirty="0">
                <a:latin typeface="Overpass Light" charset="-52"/>
              </a:rPr>
              <a:t>@</a:t>
            </a:r>
            <a:r>
              <a:rPr lang="en-US" dirty="0" err="1">
                <a:latin typeface="Overpass Light" charset="-52"/>
              </a:rPr>
              <a:t>BotFather</a:t>
            </a:r>
            <a:endParaRPr dirty="0">
              <a:latin typeface="Overpass Light" charset="-52"/>
            </a:endParaRPr>
          </a:p>
        </p:txBody>
      </p:sp>
      <p:sp>
        <p:nvSpPr>
          <p:cNvPr id="583" name="Google Shape;583;p72"/>
          <p:cNvSpPr txBox="1">
            <a:spLocks noGrp="1"/>
          </p:cNvSpPr>
          <p:nvPr>
            <p:ph type="sub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Overpass Light" charset="-52"/>
              </a:rPr>
              <a:t>2.</a:t>
            </a:r>
            <a:endParaRPr dirty="0">
              <a:latin typeface="Overpass Light" charset="-52"/>
            </a:endParaRPr>
          </a:p>
        </p:txBody>
      </p:sp>
      <p:sp>
        <p:nvSpPr>
          <p:cNvPr id="584" name="Google Shape;584;p72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Overpass Light" charset="-52"/>
              </a:rPr>
              <a:t>Написание кода на </a:t>
            </a:r>
            <a:r>
              <a:rPr lang="en-US" dirty="0" smtClean="0">
                <a:latin typeface="Overpass Light" charset="-52"/>
              </a:rPr>
              <a:t>python</a:t>
            </a:r>
            <a:endParaRPr dirty="0">
              <a:latin typeface="Overpass Light" charset="-52"/>
            </a:endParaRPr>
          </a:p>
        </p:txBody>
      </p:sp>
      <p:grpSp>
        <p:nvGrpSpPr>
          <p:cNvPr id="554" name="Google Shape;554;p72"/>
          <p:cNvGrpSpPr/>
          <p:nvPr/>
        </p:nvGrpSpPr>
        <p:grpSpPr>
          <a:xfrm>
            <a:off x="4564839" y="1798105"/>
            <a:ext cx="482700" cy="482700"/>
            <a:chOff x="4018625" y="1812300"/>
            <a:chExt cx="482700" cy="482700"/>
          </a:xfrm>
        </p:grpSpPr>
        <p:sp>
          <p:nvSpPr>
            <p:cNvPr id="555" name="Google Shape;555;p72"/>
            <p:cNvSpPr/>
            <p:nvPr/>
          </p:nvSpPr>
          <p:spPr>
            <a:xfrm>
              <a:off x="4018625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grpSp>
          <p:nvGrpSpPr>
            <p:cNvPr id="556" name="Google Shape;556;p72"/>
            <p:cNvGrpSpPr/>
            <p:nvPr/>
          </p:nvGrpSpPr>
          <p:grpSpPr>
            <a:xfrm>
              <a:off x="4086971" y="1880652"/>
              <a:ext cx="345997" cy="345997"/>
              <a:chOff x="1756921" y="1509739"/>
              <a:chExt cx="345997" cy="345997"/>
            </a:xfrm>
          </p:grpSpPr>
          <p:sp>
            <p:nvSpPr>
              <p:cNvPr id="557" name="Google Shape;557;p72"/>
              <p:cNvSpPr/>
              <p:nvPr/>
            </p:nvSpPr>
            <p:spPr>
              <a:xfrm>
                <a:off x="1756921" y="1509739"/>
                <a:ext cx="345997" cy="345997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71" extrusionOk="0">
                    <a:moveTo>
                      <a:pt x="5442" y="0"/>
                    </a:moveTo>
                    <a:cubicBezTo>
                      <a:pt x="3977" y="0"/>
                      <a:pt x="2620" y="572"/>
                      <a:pt x="1596" y="1596"/>
                    </a:cubicBezTo>
                    <a:cubicBezTo>
                      <a:pt x="572" y="2620"/>
                      <a:pt x="1" y="3989"/>
                      <a:pt x="1" y="5441"/>
                    </a:cubicBezTo>
                    <a:cubicBezTo>
                      <a:pt x="1" y="6882"/>
                      <a:pt x="572" y="8251"/>
                      <a:pt x="1596" y="9275"/>
                    </a:cubicBezTo>
                    <a:cubicBezTo>
                      <a:pt x="2620" y="10299"/>
                      <a:pt x="3989" y="10871"/>
                      <a:pt x="5442" y="10871"/>
                    </a:cubicBezTo>
                    <a:cubicBezTo>
                      <a:pt x="6882" y="10871"/>
                      <a:pt x="8252" y="10299"/>
                      <a:pt x="9276" y="9275"/>
                    </a:cubicBezTo>
                    <a:cubicBezTo>
                      <a:pt x="10299" y="8251"/>
                      <a:pt x="10871" y="6882"/>
                      <a:pt x="10871" y="5441"/>
                    </a:cubicBezTo>
                    <a:cubicBezTo>
                      <a:pt x="10871" y="5346"/>
                      <a:pt x="10871" y="5263"/>
                      <a:pt x="10859" y="5156"/>
                    </a:cubicBezTo>
                    <a:cubicBezTo>
                      <a:pt x="10859" y="5060"/>
                      <a:pt x="10788" y="5001"/>
                      <a:pt x="10692" y="5001"/>
                    </a:cubicBezTo>
                    <a:cubicBezTo>
                      <a:pt x="10609" y="5001"/>
                      <a:pt x="10549" y="5084"/>
                      <a:pt x="10549" y="5168"/>
                    </a:cubicBezTo>
                    <a:lnTo>
                      <a:pt x="10549" y="5441"/>
                    </a:lnTo>
                    <a:cubicBezTo>
                      <a:pt x="10549" y="6811"/>
                      <a:pt x="10014" y="8085"/>
                      <a:pt x="9037" y="9049"/>
                    </a:cubicBezTo>
                    <a:cubicBezTo>
                      <a:pt x="8073" y="10025"/>
                      <a:pt x="6787" y="10561"/>
                      <a:pt x="5418" y="10561"/>
                    </a:cubicBezTo>
                    <a:cubicBezTo>
                      <a:pt x="4061" y="10561"/>
                      <a:pt x="2775" y="10025"/>
                      <a:pt x="1810" y="9049"/>
                    </a:cubicBezTo>
                    <a:cubicBezTo>
                      <a:pt x="834" y="8085"/>
                      <a:pt x="298" y="6811"/>
                      <a:pt x="298" y="5441"/>
                    </a:cubicBezTo>
                    <a:cubicBezTo>
                      <a:pt x="298" y="4072"/>
                      <a:pt x="834" y="2786"/>
                      <a:pt x="1810" y="1822"/>
                    </a:cubicBezTo>
                    <a:cubicBezTo>
                      <a:pt x="2775" y="858"/>
                      <a:pt x="4061" y="322"/>
                      <a:pt x="5418" y="322"/>
                    </a:cubicBezTo>
                    <a:cubicBezTo>
                      <a:pt x="6632" y="322"/>
                      <a:pt x="7799" y="750"/>
                      <a:pt x="8728" y="1524"/>
                    </a:cubicBezTo>
                    <a:cubicBezTo>
                      <a:pt x="9633" y="2298"/>
                      <a:pt x="10264" y="3358"/>
                      <a:pt x="10466" y="4513"/>
                    </a:cubicBezTo>
                    <a:cubicBezTo>
                      <a:pt x="10476" y="4594"/>
                      <a:pt x="10547" y="4649"/>
                      <a:pt x="10612" y="4649"/>
                    </a:cubicBezTo>
                    <a:cubicBezTo>
                      <a:pt x="10623" y="4649"/>
                      <a:pt x="10634" y="4647"/>
                      <a:pt x="10645" y="4644"/>
                    </a:cubicBezTo>
                    <a:cubicBezTo>
                      <a:pt x="10740" y="4632"/>
                      <a:pt x="10800" y="4548"/>
                      <a:pt x="10776" y="4465"/>
                    </a:cubicBezTo>
                    <a:cubicBezTo>
                      <a:pt x="10561" y="3239"/>
                      <a:pt x="9907" y="2108"/>
                      <a:pt x="8930" y="1286"/>
                    </a:cubicBezTo>
                    <a:cubicBezTo>
                      <a:pt x="7954" y="465"/>
                      <a:pt x="6716" y="0"/>
                      <a:pt x="5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58" name="Google Shape;558;p72"/>
              <p:cNvSpPr/>
              <p:nvPr/>
            </p:nvSpPr>
            <p:spPr>
              <a:xfrm>
                <a:off x="1781937" y="1535488"/>
                <a:ext cx="295614" cy="295614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9288" extrusionOk="0">
                    <a:moveTo>
                      <a:pt x="4644" y="1"/>
                    </a:moveTo>
                    <a:cubicBezTo>
                      <a:pt x="3989" y="1"/>
                      <a:pt x="3346" y="132"/>
                      <a:pt x="2751" y="406"/>
                    </a:cubicBezTo>
                    <a:cubicBezTo>
                      <a:pt x="2167" y="656"/>
                      <a:pt x="1667" y="1025"/>
                      <a:pt x="1227" y="1489"/>
                    </a:cubicBezTo>
                    <a:cubicBezTo>
                      <a:pt x="1167" y="1549"/>
                      <a:pt x="1167" y="1656"/>
                      <a:pt x="1251" y="1715"/>
                    </a:cubicBezTo>
                    <a:cubicBezTo>
                      <a:pt x="1278" y="1743"/>
                      <a:pt x="1313" y="1757"/>
                      <a:pt x="1348" y="1757"/>
                    </a:cubicBezTo>
                    <a:cubicBezTo>
                      <a:pt x="1390" y="1757"/>
                      <a:pt x="1433" y="1737"/>
                      <a:pt x="1465" y="1692"/>
                    </a:cubicBezTo>
                    <a:cubicBezTo>
                      <a:pt x="1870" y="1263"/>
                      <a:pt x="2346" y="918"/>
                      <a:pt x="2882" y="680"/>
                    </a:cubicBezTo>
                    <a:cubicBezTo>
                      <a:pt x="3429" y="430"/>
                      <a:pt x="4025" y="310"/>
                      <a:pt x="4644" y="310"/>
                    </a:cubicBezTo>
                    <a:cubicBezTo>
                      <a:pt x="7025" y="310"/>
                      <a:pt x="8966" y="2239"/>
                      <a:pt x="8966" y="4644"/>
                    </a:cubicBezTo>
                    <a:cubicBezTo>
                      <a:pt x="8966" y="7037"/>
                      <a:pt x="7037" y="8978"/>
                      <a:pt x="4644" y="8978"/>
                    </a:cubicBezTo>
                    <a:cubicBezTo>
                      <a:pt x="2263" y="8978"/>
                      <a:pt x="310" y="7037"/>
                      <a:pt x="310" y="4644"/>
                    </a:cubicBezTo>
                    <a:cubicBezTo>
                      <a:pt x="310" y="3799"/>
                      <a:pt x="560" y="2966"/>
                      <a:pt x="1024" y="2263"/>
                    </a:cubicBezTo>
                    <a:cubicBezTo>
                      <a:pt x="1084" y="2192"/>
                      <a:pt x="1072" y="2084"/>
                      <a:pt x="989" y="2037"/>
                    </a:cubicBezTo>
                    <a:cubicBezTo>
                      <a:pt x="963" y="2020"/>
                      <a:pt x="933" y="2012"/>
                      <a:pt x="904" y="2012"/>
                    </a:cubicBezTo>
                    <a:cubicBezTo>
                      <a:pt x="850" y="2012"/>
                      <a:pt x="797" y="2038"/>
                      <a:pt x="774" y="2084"/>
                    </a:cubicBezTo>
                    <a:cubicBezTo>
                      <a:pt x="262" y="2846"/>
                      <a:pt x="0" y="3716"/>
                      <a:pt x="0" y="4644"/>
                    </a:cubicBezTo>
                    <a:cubicBezTo>
                      <a:pt x="0" y="5883"/>
                      <a:pt x="477" y="7049"/>
                      <a:pt x="1346" y="7930"/>
                    </a:cubicBezTo>
                    <a:cubicBezTo>
                      <a:pt x="2227" y="8811"/>
                      <a:pt x="3394" y="9288"/>
                      <a:pt x="4644" y="9288"/>
                    </a:cubicBezTo>
                    <a:cubicBezTo>
                      <a:pt x="5894" y="9288"/>
                      <a:pt x="7049" y="8811"/>
                      <a:pt x="7930" y="7930"/>
                    </a:cubicBezTo>
                    <a:cubicBezTo>
                      <a:pt x="8811" y="7049"/>
                      <a:pt x="9287" y="5894"/>
                      <a:pt x="9287" y="4644"/>
                    </a:cubicBezTo>
                    <a:cubicBezTo>
                      <a:pt x="9287" y="3394"/>
                      <a:pt x="8811" y="2227"/>
                      <a:pt x="7930" y="1346"/>
                    </a:cubicBezTo>
                    <a:cubicBezTo>
                      <a:pt x="7049" y="477"/>
                      <a:pt x="5894" y="1"/>
                      <a:pt x="46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59" name="Google Shape;559;p72"/>
              <p:cNvSpPr/>
              <p:nvPr/>
            </p:nvSpPr>
            <p:spPr>
              <a:xfrm>
                <a:off x="1806954" y="1677980"/>
                <a:ext cx="17441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334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51"/>
                      <a:pt x="72" y="334"/>
                      <a:pt x="167" y="334"/>
                    </a:cubicBezTo>
                    <a:lnTo>
                      <a:pt x="381" y="334"/>
                    </a:lnTo>
                    <a:cubicBezTo>
                      <a:pt x="476" y="334"/>
                      <a:pt x="548" y="251"/>
                      <a:pt x="548" y="167"/>
                    </a:cubicBezTo>
                    <a:cubicBezTo>
                      <a:pt x="548" y="72"/>
                      <a:pt x="476" y="1"/>
                      <a:pt x="3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60" name="Google Shape;560;p72"/>
              <p:cNvSpPr/>
              <p:nvPr/>
            </p:nvSpPr>
            <p:spPr>
              <a:xfrm>
                <a:off x="1924429" y="1560122"/>
                <a:ext cx="128106" cy="128488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4037" extrusionOk="0">
                    <a:moveTo>
                      <a:pt x="155" y="1"/>
                    </a:moveTo>
                    <a:cubicBezTo>
                      <a:pt x="72" y="1"/>
                      <a:pt x="0" y="72"/>
                      <a:pt x="0" y="167"/>
                    </a:cubicBezTo>
                    <a:lnTo>
                      <a:pt x="0" y="3870"/>
                    </a:lnTo>
                    <a:cubicBezTo>
                      <a:pt x="0" y="3954"/>
                      <a:pt x="72" y="4037"/>
                      <a:pt x="155" y="4037"/>
                    </a:cubicBezTo>
                    <a:lnTo>
                      <a:pt x="3870" y="4037"/>
                    </a:lnTo>
                    <a:cubicBezTo>
                      <a:pt x="3953" y="4037"/>
                      <a:pt x="4024" y="3954"/>
                      <a:pt x="4024" y="3870"/>
                    </a:cubicBezTo>
                    <a:cubicBezTo>
                      <a:pt x="4024" y="3775"/>
                      <a:pt x="3953" y="3704"/>
                      <a:pt x="3870" y="3704"/>
                    </a:cubicBezTo>
                    <a:lnTo>
                      <a:pt x="322" y="3704"/>
                    </a:lnTo>
                    <a:lnTo>
                      <a:pt x="322" y="167"/>
                    </a:lnTo>
                    <a:cubicBezTo>
                      <a:pt x="322" y="72"/>
                      <a:pt x="25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61" name="Google Shape;561;p72"/>
              <p:cNvSpPr/>
              <p:nvPr/>
            </p:nvSpPr>
            <p:spPr>
              <a:xfrm>
                <a:off x="1924811" y="1788644"/>
                <a:ext cx="10630" cy="17823"/>
              </a:xfrm>
              <a:custGeom>
                <a:avLst/>
                <a:gdLst/>
                <a:ahLst/>
                <a:cxnLst/>
                <a:rect l="l" t="t" r="r" b="b"/>
                <a:pathLst>
                  <a:path w="334" h="560" extrusionOk="0">
                    <a:moveTo>
                      <a:pt x="167" y="0"/>
                    </a:moveTo>
                    <a:cubicBezTo>
                      <a:pt x="71" y="0"/>
                      <a:pt x="0" y="84"/>
                      <a:pt x="0" y="167"/>
                    </a:cubicBezTo>
                    <a:lnTo>
                      <a:pt x="0" y="393"/>
                    </a:lnTo>
                    <a:cubicBezTo>
                      <a:pt x="0" y="488"/>
                      <a:pt x="71" y="560"/>
                      <a:pt x="167" y="560"/>
                    </a:cubicBezTo>
                    <a:cubicBezTo>
                      <a:pt x="250" y="560"/>
                      <a:pt x="333" y="488"/>
                      <a:pt x="333" y="393"/>
                    </a:cubicBezTo>
                    <a:lnTo>
                      <a:pt x="333" y="167"/>
                    </a:lnTo>
                    <a:cubicBezTo>
                      <a:pt x="333" y="84"/>
                      <a:pt x="250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62" name="Google Shape;562;p72"/>
              <p:cNvSpPr/>
              <p:nvPr/>
            </p:nvSpPr>
            <p:spPr>
              <a:xfrm>
                <a:off x="1841423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173" y="0"/>
                    </a:moveTo>
                    <a:cubicBezTo>
                      <a:pt x="132" y="0"/>
                      <a:pt x="90" y="15"/>
                      <a:pt x="60" y="45"/>
                    </a:cubicBezTo>
                    <a:cubicBezTo>
                      <a:pt x="1" y="104"/>
                      <a:pt x="1" y="212"/>
                      <a:pt x="60" y="259"/>
                    </a:cubicBezTo>
                    <a:lnTo>
                      <a:pt x="215" y="426"/>
                    </a:lnTo>
                    <a:cubicBezTo>
                      <a:pt x="239" y="462"/>
                      <a:pt x="286" y="474"/>
                      <a:pt x="334" y="474"/>
                    </a:cubicBezTo>
                    <a:cubicBezTo>
                      <a:pt x="370" y="474"/>
                      <a:pt x="405" y="462"/>
                      <a:pt x="453" y="426"/>
                    </a:cubicBezTo>
                    <a:cubicBezTo>
                      <a:pt x="513" y="366"/>
                      <a:pt x="513" y="259"/>
                      <a:pt x="453" y="212"/>
                    </a:cubicBezTo>
                    <a:lnTo>
                      <a:pt x="286" y="45"/>
                    </a:lnTo>
                    <a:cubicBezTo>
                      <a:pt x="257" y="15"/>
                      <a:pt x="21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63" name="Google Shape;563;p72"/>
              <p:cNvSpPr/>
              <p:nvPr/>
            </p:nvSpPr>
            <p:spPr>
              <a:xfrm>
                <a:off x="2002470" y="1756243"/>
                <a:ext cx="16709" cy="1575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95" extrusionOk="0">
                    <a:moveTo>
                      <a:pt x="175" y="0"/>
                    </a:moveTo>
                    <a:cubicBezTo>
                      <a:pt x="132" y="0"/>
                      <a:pt x="90" y="18"/>
                      <a:pt x="60" y="54"/>
                    </a:cubicBezTo>
                    <a:cubicBezTo>
                      <a:pt x="1" y="113"/>
                      <a:pt x="1" y="221"/>
                      <a:pt x="60" y="280"/>
                    </a:cubicBezTo>
                    <a:lnTo>
                      <a:pt x="227" y="447"/>
                    </a:lnTo>
                    <a:cubicBezTo>
                      <a:pt x="251" y="471"/>
                      <a:pt x="298" y="494"/>
                      <a:pt x="346" y="494"/>
                    </a:cubicBezTo>
                    <a:cubicBezTo>
                      <a:pt x="394" y="494"/>
                      <a:pt x="418" y="471"/>
                      <a:pt x="465" y="447"/>
                    </a:cubicBezTo>
                    <a:cubicBezTo>
                      <a:pt x="525" y="387"/>
                      <a:pt x="525" y="280"/>
                      <a:pt x="465" y="221"/>
                    </a:cubicBezTo>
                    <a:lnTo>
                      <a:pt x="298" y="54"/>
                    </a:lnTo>
                    <a:cubicBezTo>
                      <a:pt x="263" y="18"/>
                      <a:pt x="218" y="0"/>
                      <a:pt x="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64" name="Google Shape;564;p72"/>
              <p:cNvSpPr/>
              <p:nvPr/>
            </p:nvSpPr>
            <p:spPr>
              <a:xfrm>
                <a:off x="2002470" y="1594719"/>
                <a:ext cx="16328" cy="15086"/>
              </a:xfrm>
              <a:custGeom>
                <a:avLst/>
                <a:gdLst/>
                <a:ahLst/>
                <a:cxnLst/>
                <a:rect l="l" t="t" r="r" b="b"/>
                <a:pathLst>
                  <a:path w="513" h="474" extrusionOk="0">
                    <a:moveTo>
                      <a:pt x="340" y="0"/>
                    </a:moveTo>
                    <a:cubicBezTo>
                      <a:pt x="298" y="0"/>
                      <a:pt x="257" y="15"/>
                      <a:pt x="227" y="45"/>
                    </a:cubicBezTo>
                    <a:lnTo>
                      <a:pt x="60" y="212"/>
                    </a:lnTo>
                    <a:cubicBezTo>
                      <a:pt x="1" y="259"/>
                      <a:pt x="1" y="366"/>
                      <a:pt x="60" y="426"/>
                    </a:cubicBezTo>
                    <a:cubicBezTo>
                      <a:pt x="96" y="462"/>
                      <a:pt x="132" y="474"/>
                      <a:pt x="179" y="474"/>
                    </a:cubicBezTo>
                    <a:cubicBezTo>
                      <a:pt x="227" y="474"/>
                      <a:pt x="251" y="462"/>
                      <a:pt x="287" y="426"/>
                    </a:cubicBezTo>
                    <a:lnTo>
                      <a:pt x="453" y="259"/>
                    </a:lnTo>
                    <a:cubicBezTo>
                      <a:pt x="513" y="212"/>
                      <a:pt x="513" y="104"/>
                      <a:pt x="453" y="45"/>
                    </a:cubicBezTo>
                    <a:cubicBezTo>
                      <a:pt x="423" y="15"/>
                      <a:pt x="382" y="0"/>
                      <a:pt x="3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65" name="Google Shape;565;p72"/>
              <p:cNvSpPr/>
              <p:nvPr/>
            </p:nvSpPr>
            <p:spPr>
              <a:xfrm>
                <a:off x="1841041" y="1756530"/>
                <a:ext cx="16709" cy="15468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6" extrusionOk="0">
                    <a:moveTo>
                      <a:pt x="352" y="0"/>
                    </a:moveTo>
                    <a:cubicBezTo>
                      <a:pt x="310" y="0"/>
                      <a:pt x="269" y="15"/>
                      <a:pt x="239" y="45"/>
                    </a:cubicBezTo>
                    <a:lnTo>
                      <a:pt x="72" y="212"/>
                    </a:lnTo>
                    <a:cubicBezTo>
                      <a:pt x="1" y="271"/>
                      <a:pt x="1" y="354"/>
                      <a:pt x="60" y="438"/>
                    </a:cubicBezTo>
                    <a:cubicBezTo>
                      <a:pt x="84" y="462"/>
                      <a:pt x="132" y="485"/>
                      <a:pt x="179" y="485"/>
                    </a:cubicBezTo>
                    <a:cubicBezTo>
                      <a:pt x="227" y="485"/>
                      <a:pt x="251" y="462"/>
                      <a:pt x="298" y="438"/>
                    </a:cubicBezTo>
                    <a:lnTo>
                      <a:pt x="465" y="271"/>
                    </a:lnTo>
                    <a:cubicBezTo>
                      <a:pt x="525" y="212"/>
                      <a:pt x="525" y="104"/>
                      <a:pt x="465" y="45"/>
                    </a:cubicBezTo>
                    <a:cubicBezTo>
                      <a:pt x="435" y="15"/>
                      <a:pt x="394" y="0"/>
                      <a:pt x="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66" name="Google Shape;566;p72"/>
              <p:cNvSpPr/>
              <p:nvPr/>
            </p:nvSpPr>
            <p:spPr>
              <a:xfrm>
                <a:off x="1816025" y="1632084"/>
                <a:ext cx="17855" cy="13336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9" extrusionOk="0">
                    <a:moveTo>
                      <a:pt x="173" y="0"/>
                    </a:moveTo>
                    <a:cubicBezTo>
                      <a:pt x="110" y="0"/>
                      <a:pt x="51" y="36"/>
                      <a:pt x="25" y="97"/>
                    </a:cubicBezTo>
                    <a:cubicBezTo>
                      <a:pt x="1" y="181"/>
                      <a:pt x="25" y="276"/>
                      <a:pt x="120" y="312"/>
                    </a:cubicBezTo>
                    <a:lnTo>
                      <a:pt x="322" y="395"/>
                    </a:lnTo>
                    <a:cubicBezTo>
                      <a:pt x="334" y="419"/>
                      <a:pt x="370" y="419"/>
                      <a:pt x="382" y="419"/>
                    </a:cubicBezTo>
                    <a:cubicBezTo>
                      <a:pt x="441" y="419"/>
                      <a:pt x="501" y="383"/>
                      <a:pt x="537" y="312"/>
                    </a:cubicBezTo>
                    <a:cubicBezTo>
                      <a:pt x="561" y="228"/>
                      <a:pt x="513" y="133"/>
                      <a:pt x="441" y="97"/>
                    </a:cubicBezTo>
                    <a:lnTo>
                      <a:pt x="239" y="14"/>
                    </a:lnTo>
                    <a:cubicBezTo>
                      <a:pt x="217" y="5"/>
                      <a:pt x="195" y="0"/>
                      <a:pt x="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67" name="Google Shape;567;p72"/>
              <p:cNvSpPr/>
              <p:nvPr/>
            </p:nvSpPr>
            <p:spPr>
              <a:xfrm>
                <a:off x="2026341" y="1721297"/>
                <a:ext cx="1785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4" extrusionOk="0">
                    <a:moveTo>
                      <a:pt x="179" y="0"/>
                    </a:moveTo>
                    <a:cubicBezTo>
                      <a:pt x="114" y="0"/>
                      <a:pt x="52" y="31"/>
                      <a:pt x="25" y="104"/>
                    </a:cubicBezTo>
                    <a:cubicBezTo>
                      <a:pt x="1" y="176"/>
                      <a:pt x="25" y="283"/>
                      <a:pt x="120" y="307"/>
                    </a:cubicBezTo>
                    <a:lnTo>
                      <a:pt x="322" y="402"/>
                    </a:lnTo>
                    <a:cubicBezTo>
                      <a:pt x="334" y="414"/>
                      <a:pt x="370" y="414"/>
                      <a:pt x="382" y="414"/>
                    </a:cubicBezTo>
                    <a:cubicBezTo>
                      <a:pt x="441" y="414"/>
                      <a:pt x="501" y="378"/>
                      <a:pt x="537" y="307"/>
                    </a:cubicBezTo>
                    <a:cubicBezTo>
                      <a:pt x="560" y="235"/>
                      <a:pt x="537" y="128"/>
                      <a:pt x="441" y="104"/>
                    </a:cubicBezTo>
                    <a:lnTo>
                      <a:pt x="239" y="9"/>
                    </a:lnTo>
                    <a:cubicBezTo>
                      <a:pt x="219" y="3"/>
                      <a:pt x="199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68" name="Google Shape;568;p72"/>
              <p:cNvSpPr/>
              <p:nvPr/>
            </p:nvSpPr>
            <p:spPr>
              <a:xfrm>
                <a:off x="1967619" y="1569702"/>
                <a:ext cx="14036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41" h="534" extrusionOk="0">
                    <a:moveTo>
                      <a:pt x="267" y="1"/>
                    </a:moveTo>
                    <a:cubicBezTo>
                      <a:pt x="204" y="1"/>
                      <a:pt x="138" y="32"/>
                      <a:pt x="119" y="105"/>
                    </a:cubicBezTo>
                    <a:lnTo>
                      <a:pt x="24" y="307"/>
                    </a:lnTo>
                    <a:cubicBezTo>
                      <a:pt x="0" y="378"/>
                      <a:pt x="24" y="486"/>
                      <a:pt x="119" y="521"/>
                    </a:cubicBezTo>
                    <a:cubicBezTo>
                      <a:pt x="131" y="521"/>
                      <a:pt x="155" y="533"/>
                      <a:pt x="179" y="533"/>
                    </a:cubicBezTo>
                    <a:cubicBezTo>
                      <a:pt x="239" y="533"/>
                      <a:pt x="298" y="498"/>
                      <a:pt x="322" y="426"/>
                    </a:cubicBezTo>
                    <a:lnTo>
                      <a:pt x="417" y="224"/>
                    </a:lnTo>
                    <a:cubicBezTo>
                      <a:pt x="441" y="140"/>
                      <a:pt x="417" y="45"/>
                      <a:pt x="322" y="9"/>
                    </a:cubicBezTo>
                    <a:cubicBezTo>
                      <a:pt x="305" y="4"/>
                      <a:pt x="286" y="1"/>
                      <a:pt x="2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69" name="Google Shape;569;p72"/>
              <p:cNvSpPr/>
              <p:nvPr/>
            </p:nvSpPr>
            <p:spPr>
              <a:xfrm>
                <a:off x="1877802" y="1780019"/>
                <a:ext cx="14450" cy="16996"/>
              </a:xfrm>
              <a:custGeom>
                <a:avLst/>
                <a:gdLst/>
                <a:ahLst/>
                <a:cxnLst/>
                <a:rect l="l" t="t" r="r" b="b"/>
                <a:pathLst>
                  <a:path w="454" h="534" extrusionOk="0">
                    <a:moveTo>
                      <a:pt x="279" y="1"/>
                    </a:moveTo>
                    <a:cubicBezTo>
                      <a:pt x="216" y="1"/>
                      <a:pt x="147" y="32"/>
                      <a:pt x="120" y="105"/>
                    </a:cubicBezTo>
                    <a:lnTo>
                      <a:pt x="36" y="307"/>
                    </a:lnTo>
                    <a:cubicBezTo>
                      <a:pt x="1" y="378"/>
                      <a:pt x="48" y="486"/>
                      <a:pt x="120" y="509"/>
                    </a:cubicBezTo>
                    <a:cubicBezTo>
                      <a:pt x="144" y="533"/>
                      <a:pt x="167" y="533"/>
                      <a:pt x="179" y="533"/>
                    </a:cubicBezTo>
                    <a:cubicBezTo>
                      <a:pt x="239" y="533"/>
                      <a:pt x="298" y="497"/>
                      <a:pt x="334" y="426"/>
                    </a:cubicBezTo>
                    <a:lnTo>
                      <a:pt x="417" y="224"/>
                    </a:lnTo>
                    <a:cubicBezTo>
                      <a:pt x="453" y="140"/>
                      <a:pt x="417" y="45"/>
                      <a:pt x="334" y="9"/>
                    </a:cubicBezTo>
                    <a:cubicBezTo>
                      <a:pt x="317" y="4"/>
                      <a:pt x="298" y="1"/>
                      <a:pt x="2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70" name="Google Shape;570;p72"/>
              <p:cNvSpPr/>
              <p:nvPr/>
            </p:nvSpPr>
            <p:spPr>
              <a:xfrm>
                <a:off x="1879711" y="1568652"/>
                <a:ext cx="1441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531" extrusionOk="0">
                    <a:moveTo>
                      <a:pt x="169" y="0"/>
                    </a:moveTo>
                    <a:cubicBezTo>
                      <a:pt x="153" y="0"/>
                      <a:pt x="136" y="2"/>
                      <a:pt x="119" y="7"/>
                    </a:cubicBezTo>
                    <a:cubicBezTo>
                      <a:pt x="48" y="42"/>
                      <a:pt x="0" y="138"/>
                      <a:pt x="36" y="221"/>
                    </a:cubicBezTo>
                    <a:lnTo>
                      <a:pt x="119" y="423"/>
                    </a:lnTo>
                    <a:cubicBezTo>
                      <a:pt x="155" y="495"/>
                      <a:pt x="214" y="531"/>
                      <a:pt x="274" y="531"/>
                    </a:cubicBezTo>
                    <a:cubicBezTo>
                      <a:pt x="286" y="531"/>
                      <a:pt x="322" y="531"/>
                      <a:pt x="334" y="519"/>
                    </a:cubicBezTo>
                    <a:cubicBezTo>
                      <a:pt x="405" y="483"/>
                      <a:pt x="453" y="400"/>
                      <a:pt x="417" y="304"/>
                    </a:cubicBezTo>
                    <a:lnTo>
                      <a:pt x="334" y="102"/>
                    </a:lnTo>
                    <a:cubicBezTo>
                      <a:pt x="304" y="43"/>
                      <a:pt x="243" y="0"/>
                      <a:pt x="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71" name="Google Shape;571;p72"/>
              <p:cNvSpPr/>
              <p:nvPr/>
            </p:nvSpPr>
            <p:spPr>
              <a:xfrm>
                <a:off x="1965709" y="1780846"/>
                <a:ext cx="14068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31" extrusionOk="0">
                    <a:moveTo>
                      <a:pt x="189" y="0"/>
                    </a:moveTo>
                    <a:cubicBezTo>
                      <a:pt x="166" y="0"/>
                      <a:pt x="143" y="6"/>
                      <a:pt x="120" y="19"/>
                    </a:cubicBezTo>
                    <a:cubicBezTo>
                      <a:pt x="37" y="43"/>
                      <a:pt x="1" y="138"/>
                      <a:pt x="25" y="221"/>
                    </a:cubicBezTo>
                    <a:lnTo>
                      <a:pt x="120" y="424"/>
                    </a:lnTo>
                    <a:cubicBezTo>
                      <a:pt x="144" y="483"/>
                      <a:pt x="203" y="531"/>
                      <a:pt x="263" y="531"/>
                    </a:cubicBezTo>
                    <a:cubicBezTo>
                      <a:pt x="275" y="531"/>
                      <a:pt x="310" y="531"/>
                      <a:pt x="322" y="519"/>
                    </a:cubicBezTo>
                    <a:cubicBezTo>
                      <a:pt x="394" y="483"/>
                      <a:pt x="441" y="400"/>
                      <a:pt x="418" y="305"/>
                    </a:cubicBezTo>
                    <a:lnTo>
                      <a:pt x="322" y="102"/>
                    </a:lnTo>
                    <a:cubicBezTo>
                      <a:pt x="305" y="42"/>
                      <a:pt x="250" y="0"/>
                      <a:pt x="1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72" name="Google Shape;572;p72"/>
              <p:cNvSpPr/>
              <p:nvPr/>
            </p:nvSpPr>
            <p:spPr>
              <a:xfrm>
                <a:off x="2026723" y="1633644"/>
                <a:ext cx="17855" cy="13304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18" extrusionOk="0">
                    <a:moveTo>
                      <a:pt x="387" y="0"/>
                    </a:moveTo>
                    <a:cubicBezTo>
                      <a:pt x="366" y="0"/>
                      <a:pt x="345" y="4"/>
                      <a:pt x="322" y="13"/>
                    </a:cubicBezTo>
                    <a:lnTo>
                      <a:pt x="120" y="96"/>
                    </a:lnTo>
                    <a:cubicBezTo>
                      <a:pt x="48" y="132"/>
                      <a:pt x="1" y="215"/>
                      <a:pt x="25" y="310"/>
                    </a:cubicBezTo>
                    <a:cubicBezTo>
                      <a:pt x="60" y="382"/>
                      <a:pt x="120" y="417"/>
                      <a:pt x="179" y="417"/>
                    </a:cubicBezTo>
                    <a:cubicBezTo>
                      <a:pt x="191" y="417"/>
                      <a:pt x="227" y="417"/>
                      <a:pt x="239" y="394"/>
                    </a:cubicBezTo>
                    <a:lnTo>
                      <a:pt x="441" y="310"/>
                    </a:lnTo>
                    <a:cubicBezTo>
                      <a:pt x="513" y="274"/>
                      <a:pt x="560" y="191"/>
                      <a:pt x="537" y="96"/>
                    </a:cubicBezTo>
                    <a:cubicBezTo>
                      <a:pt x="509" y="41"/>
                      <a:pt x="454" y="0"/>
                      <a:pt x="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573" name="Google Shape;573;p72"/>
              <p:cNvSpPr/>
              <p:nvPr/>
            </p:nvSpPr>
            <p:spPr>
              <a:xfrm>
                <a:off x="1814911" y="1719419"/>
                <a:ext cx="18205" cy="13177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14" extrusionOk="0">
                    <a:moveTo>
                      <a:pt x="382" y="1"/>
                    </a:moveTo>
                    <a:cubicBezTo>
                      <a:pt x="365" y="1"/>
                      <a:pt x="348" y="3"/>
                      <a:pt x="334" y="8"/>
                    </a:cubicBezTo>
                    <a:lnTo>
                      <a:pt x="119" y="104"/>
                    </a:lnTo>
                    <a:cubicBezTo>
                      <a:pt x="48" y="127"/>
                      <a:pt x="0" y="223"/>
                      <a:pt x="36" y="306"/>
                    </a:cubicBezTo>
                    <a:cubicBezTo>
                      <a:pt x="60" y="366"/>
                      <a:pt x="119" y="413"/>
                      <a:pt x="179" y="413"/>
                    </a:cubicBezTo>
                    <a:cubicBezTo>
                      <a:pt x="191" y="413"/>
                      <a:pt x="226" y="413"/>
                      <a:pt x="238" y="389"/>
                    </a:cubicBezTo>
                    <a:lnTo>
                      <a:pt x="453" y="306"/>
                    </a:lnTo>
                    <a:cubicBezTo>
                      <a:pt x="524" y="270"/>
                      <a:pt x="572" y="187"/>
                      <a:pt x="536" y="92"/>
                    </a:cubicBezTo>
                    <a:cubicBezTo>
                      <a:pt x="517" y="35"/>
                      <a:pt x="446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</p:grpSp>
      </p:grpSp>
      <p:grpSp>
        <p:nvGrpSpPr>
          <p:cNvPr id="574" name="Google Shape;574;p72"/>
          <p:cNvGrpSpPr/>
          <p:nvPr/>
        </p:nvGrpSpPr>
        <p:grpSpPr>
          <a:xfrm>
            <a:off x="6771575" y="1798105"/>
            <a:ext cx="482700" cy="482700"/>
            <a:chOff x="6531199" y="1812300"/>
            <a:chExt cx="482700" cy="482700"/>
          </a:xfrm>
        </p:grpSpPr>
        <p:sp>
          <p:nvSpPr>
            <p:cNvPr id="575" name="Google Shape;575;p72"/>
            <p:cNvSpPr/>
            <p:nvPr/>
          </p:nvSpPr>
          <p:spPr>
            <a:xfrm>
              <a:off x="6531199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576" name="Google Shape;576;p72"/>
            <p:cNvSpPr/>
            <p:nvPr/>
          </p:nvSpPr>
          <p:spPr>
            <a:xfrm>
              <a:off x="6574269" y="1868343"/>
              <a:ext cx="394152" cy="361529"/>
            </a:xfrm>
            <a:custGeom>
              <a:avLst/>
              <a:gdLst/>
              <a:ahLst/>
              <a:cxnLst/>
              <a:rect l="l" t="t" r="r" b="b"/>
              <a:pathLst>
                <a:path w="12384" h="11359" extrusionOk="0">
                  <a:moveTo>
                    <a:pt x="2775" y="1024"/>
                  </a:moveTo>
                  <a:cubicBezTo>
                    <a:pt x="3346" y="1024"/>
                    <a:pt x="3811" y="1501"/>
                    <a:pt x="3811" y="2060"/>
                  </a:cubicBezTo>
                  <a:cubicBezTo>
                    <a:pt x="3811" y="2298"/>
                    <a:pt x="3727" y="2536"/>
                    <a:pt x="3573" y="2727"/>
                  </a:cubicBezTo>
                  <a:cubicBezTo>
                    <a:pt x="3525" y="2786"/>
                    <a:pt x="3513" y="2870"/>
                    <a:pt x="3549" y="2941"/>
                  </a:cubicBezTo>
                  <a:cubicBezTo>
                    <a:pt x="3573" y="3013"/>
                    <a:pt x="3644" y="3060"/>
                    <a:pt x="3727" y="3060"/>
                  </a:cubicBezTo>
                  <a:lnTo>
                    <a:pt x="4096" y="3060"/>
                  </a:lnTo>
                  <a:cubicBezTo>
                    <a:pt x="4120" y="3060"/>
                    <a:pt x="4156" y="3084"/>
                    <a:pt x="4156" y="3120"/>
                  </a:cubicBezTo>
                  <a:lnTo>
                    <a:pt x="4156" y="3370"/>
                  </a:lnTo>
                  <a:cubicBezTo>
                    <a:pt x="4156" y="3406"/>
                    <a:pt x="4120" y="3429"/>
                    <a:pt x="4096" y="3429"/>
                  </a:cubicBezTo>
                  <a:lnTo>
                    <a:pt x="1846" y="3429"/>
                  </a:lnTo>
                  <a:lnTo>
                    <a:pt x="1453" y="3418"/>
                  </a:lnTo>
                  <a:cubicBezTo>
                    <a:pt x="1418" y="3418"/>
                    <a:pt x="1394" y="3382"/>
                    <a:pt x="1394" y="3358"/>
                  </a:cubicBezTo>
                  <a:lnTo>
                    <a:pt x="1394" y="3096"/>
                  </a:lnTo>
                  <a:cubicBezTo>
                    <a:pt x="1394" y="3072"/>
                    <a:pt x="1418" y="3037"/>
                    <a:pt x="1453" y="3037"/>
                  </a:cubicBezTo>
                  <a:lnTo>
                    <a:pt x="3132" y="3037"/>
                  </a:lnTo>
                  <a:cubicBezTo>
                    <a:pt x="3239" y="3037"/>
                    <a:pt x="3323" y="2953"/>
                    <a:pt x="3323" y="2846"/>
                  </a:cubicBezTo>
                  <a:cubicBezTo>
                    <a:pt x="3323" y="2739"/>
                    <a:pt x="3227" y="2656"/>
                    <a:pt x="3132" y="2656"/>
                  </a:cubicBezTo>
                  <a:lnTo>
                    <a:pt x="1906" y="2656"/>
                  </a:lnTo>
                  <a:cubicBezTo>
                    <a:pt x="1787" y="2477"/>
                    <a:pt x="1727" y="2275"/>
                    <a:pt x="1727" y="2060"/>
                  </a:cubicBezTo>
                  <a:cubicBezTo>
                    <a:pt x="1727" y="1477"/>
                    <a:pt x="2203" y="1024"/>
                    <a:pt x="2775" y="1024"/>
                  </a:cubicBezTo>
                  <a:close/>
                  <a:moveTo>
                    <a:pt x="9597" y="1024"/>
                  </a:moveTo>
                  <a:cubicBezTo>
                    <a:pt x="10169" y="1024"/>
                    <a:pt x="10645" y="1501"/>
                    <a:pt x="10645" y="2060"/>
                  </a:cubicBezTo>
                  <a:cubicBezTo>
                    <a:pt x="10645" y="2298"/>
                    <a:pt x="10550" y="2536"/>
                    <a:pt x="10407" y="2727"/>
                  </a:cubicBezTo>
                  <a:cubicBezTo>
                    <a:pt x="10359" y="2786"/>
                    <a:pt x="10347" y="2870"/>
                    <a:pt x="10371" y="2941"/>
                  </a:cubicBezTo>
                  <a:cubicBezTo>
                    <a:pt x="10407" y="3013"/>
                    <a:pt x="10478" y="3060"/>
                    <a:pt x="10550" y="3060"/>
                  </a:cubicBezTo>
                  <a:lnTo>
                    <a:pt x="10931" y="3060"/>
                  </a:lnTo>
                  <a:cubicBezTo>
                    <a:pt x="10954" y="3060"/>
                    <a:pt x="10990" y="3084"/>
                    <a:pt x="10990" y="3120"/>
                  </a:cubicBezTo>
                  <a:lnTo>
                    <a:pt x="10990" y="3370"/>
                  </a:lnTo>
                  <a:cubicBezTo>
                    <a:pt x="10990" y="3406"/>
                    <a:pt x="10954" y="3429"/>
                    <a:pt x="10931" y="3429"/>
                  </a:cubicBezTo>
                  <a:lnTo>
                    <a:pt x="8276" y="3429"/>
                  </a:lnTo>
                  <a:lnTo>
                    <a:pt x="8276" y="3418"/>
                  </a:lnTo>
                  <a:cubicBezTo>
                    <a:pt x="8252" y="3418"/>
                    <a:pt x="8216" y="3382"/>
                    <a:pt x="8216" y="3358"/>
                  </a:cubicBezTo>
                  <a:lnTo>
                    <a:pt x="8216" y="3096"/>
                  </a:lnTo>
                  <a:cubicBezTo>
                    <a:pt x="8216" y="3072"/>
                    <a:pt x="8252" y="3037"/>
                    <a:pt x="8276" y="3037"/>
                  </a:cubicBezTo>
                  <a:lnTo>
                    <a:pt x="9954" y="3037"/>
                  </a:lnTo>
                  <a:cubicBezTo>
                    <a:pt x="10061" y="3037"/>
                    <a:pt x="10157" y="2953"/>
                    <a:pt x="10157" y="2846"/>
                  </a:cubicBezTo>
                  <a:cubicBezTo>
                    <a:pt x="10157" y="2739"/>
                    <a:pt x="10061" y="2656"/>
                    <a:pt x="9954" y="2656"/>
                  </a:cubicBezTo>
                  <a:lnTo>
                    <a:pt x="8740" y="2656"/>
                  </a:lnTo>
                  <a:cubicBezTo>
                    <a:pt x="8621" y="2477"/>
                    <a:pt x="8561" y="2275"/>
                    <a:pt x="8561" y="2060"/>
                  </a:cubicBezTo>
                  <a:cubicBezTo>
                    <a:pt x="8561" y="1477"/>
                    <a:pt x="9038" y="1024"/>
                    <a:pt x="9597" y="1024"/>
                  </a:cubicBezTo>
                  <a:close/>
                  <a:moveTo>
                    <a:pt x="6192" y="2691"/>
                  </a:moveTo>
                  <a:cubicBezTo>
                    <a:pt x="6763" y="2691"/>
                    <a:pt x="7240" y="3167"/>
                    <a:pt x="7240" y="3727"/>
                  </a:cubicBezTo>
                  <a:cubicBezTo>
                    <a:pt x="7240" y="3965"/>
                    <a:pt x="7144" y="4203"/>
                    <a:pt x="7002" y="4394"/>
                  </a:cubicBezTo>
                  <a:cubicBezTo>
                    <a:pt x="6954" y="4453"/>
                    <a:pt x="6942" y="4537"/>
                    <a:pt x="6966" y="4608"/>
                  </a:cubicBezTo>
                  <a:cubicBezTo>
                    <a:pt x="7002" y="4680"/>
                    <a:pt x="7073" y="4727"/>
                    <a:pt x="7144" y="4727"/>
                  </a:cubicBezTo>
                  <a:lnTo>
                    <a:pt x="7514" y="4727"/>
                  </a:lnTo>
                  <a:cubicBezTo>
                    <a:pt x="7549" y="4727"/>
                    <a:pt x="7573" y="4751"/>
                    <a:pt x="7573" y="4787"/>
                  </a:cubicBezTo>
                  <a:lnTo>
                    <a:pt x="7573" y="5037"/>
                  </a:lnTo>
                  <a:cubicBezTo>
                    <a:pt x="7573" y="5072"/>
                    <a:pt x="7549" y="5096"/>
                    <a:pt x="7514" y="5096"/>
                  </a:cubicBezTo>
                  <a:lnTo>
                    <a:pt x="4870" y="5096"/>
                  </a:lnTo>
                  <a:lnTo>
                    <a:pt x="4870" y="5084"/>
                  </a:lnTo>
                  <a:cubicBezTo>
                    <a:pt x="4847" y="5084"/>
                    <a:pt x="4811" y="5049"/>
                    <a:pt x="4811" y="5025"/>
                  </a:cubicBezTo>
                  <a:lnTo>
                    <a:pt x="4811" y="4775"/>
                  </a:lnTo>
                  <a:cubicBezTo>
                    <a:pt x="4811" y="4739"/>
                    <a:pt x="4847" y="4715"/>
                    <a:pt x="4870" y="4715"/>
                  </a:cubicBezTo>
                  <a:lnTo>
                    <a:pt x="6549" y="4715"/>
                  </a:lnTo>
                  <a:cubicBezTo>
                    <a:pt x="6656" y="4715"/>
                    <a:pt x="6740" y="4620"/>
                    <a:pt x="6740" y="4513"/>
                  </a:cubicBezTo>
                  <a:cubicBezTo>
                    <a:pt x="6740" y="4418"/>
                    <a:pt x="6656" y="4322"/>
                    <a:pt x="6549" y="4322"/>
                  </a:cubicBezTo>
                  <a:lnTo>
                    <a:pt x="5335" y="4322"/>
                  </a:lnTo>
                  <a:cubicBezTo>
                    <a:pt x="5216" y="4144"/>
                    <a:pt x="5156" y="3941"/>
                    <a:pt x="5156" y="3727"/>
                  </a:cubicBezTo>
                  <a:cubicBezTo>
                    <a:pt x="5156" y="3144"/>
                    <a:pt x="5632" y="2691"/>
                    <a:pt x="6192" y="2691"/>
                  </a:cubicBezTo>
                  <a:close/>
                  <a:moveTo>
                    <a:pt x="3477" y="3799"/>
                  </a:moveTo>
                  <a:cubicBezTo>
                    <a:pt x="3442" y="4203"/>
                    <a:pt x="3442" y="5072"/>
                    <a:pt x="3870" y="6335"/>
                  </a:cubicBezTo>
                  <a:lnTo>
                    <a:pt x="1703" y="6335"/>
                  </a:lnTo>
                  <a:cubicBezTo>
                    <a:pt x="2132" y="5072"/>
                    <a:pt x="2132" y="4203"/>
                    <a:pt x="2108" y="3799"/>
                  </a:cubicBezTo>
                  <a:close/>
                  <a:moveTo>
                    <a:pt x="10288" y="3799"/>
                  </a:moveTo>
                  <a:cubicBezTo>
                    <a:pt x="10264" y="4203"/>
                    <a:pt x="10264" y="5072"/>
                    <a:pt x="10693" y="6335"/>
                  </a:cubicBezTo>
                  <a:lnTo>
                    <a:pt x="8514" y="6335"/>
                  </a:lnTo>
                  <a:cubicBezTo>
                    <a:pt x="8954" y="5072"/>
                    <a:pt x="8966" y="4203"/>
                    <a:pt x="8918" y="3799"/>
                  </a:cubicBezTo>
                  <a:close/>
                  <a:moveTo>
                    <a:pt x="4037" y="6739"/>
                  </a:moveTo>
                  <a:lnTo>
                    <a:pt x="4096" y="7097"/>
                  </a:lnTo>
                  <a:lnTo>
                    <a:pt x="1489" y="7097"/>
                  </a:lnTo>
                  <a:lnTo>
                    <a:pt x="1549" y="6739"/>
                  </a:lnTo>
                  <a:close/>
                  <a:moveTo>
                    <a:pt x="10859" y="6739"/>
                  </a:moveTo>
                  <a:lnTo>
                    <a:pt x="10919" y="7097"/>
                  </a:lnTo>
                  <a:lnTo>
                    <a:pt x="8311" y="7097"/>
                  </a:lnTo>
                  <a:lnTo>
                    <a:pt x="8371" y="6739"/>
                  </a:lnTo>
                  <a:close/>
                  <a:moveTo>
                    <a:pt x="6883" y="5465"/>
                  </a:moveTo>
                  <a:cubicBezTo>
                    <a:pt x="6847" y="5870"/>
                    <a:pt x="6847" y="6739"/>
                    <a:pt x="7287" y="8001"/>
                  </a:cubicBezTo>
                  <a:lnTo>
                    <a:pt x="5108" y="8001"/>
                  </a:lnTo>
                  <a:cubicBezTo>
                    <a:pt x="5537" y="6751"/>
                    <a:pt x="5537" y="5870"/>
                    <a:pt x="5513" y="5465"/>
                  </a:cubicBezTo>
                  <a:close/>
                  <a:moveTo>
                    <a:pt x="4513" y="7478"/>
                  </a:moveTo>
                  <a:lnTo>
                    <a:pt x="4668" y="8049"/>
                  </a:lnTo>
                  <a:lnTo>
                    <a:pt x="4668" y="8061"/>
                  </a:lnTo>
                  <a:cubicBezTo>
                    <a:pt x="4632" y="8085"/>
                    <a:pt x="4608" y="8132"/>
                    <a:pt x="4608" y="8180"/>
                  </a:cubicBezTo>
                  <a:lnTo>
                    <a:pt x="4525" y="8561"/>
                  </a:lnTo>
                  <a:lnTo>
                    <a:pt x="775" y="8561"/>
                  </a:lnTo>
                  <a:lnTo>
                    <a:pt x="1072" y="7478"/>
                  </a:lnTo>
                  <a:close/>
                  <a:moveTo>
                    <a:pt x="11335" y="7478"/>
                  </a:moveTo>
                  <a:lnTo>
                    <a:pt x="11633" y="8561"/>
                  </a:lnTo>
                  <a:lnTo>
                    <a:pt x="7883" y="8561"/>
                  </a:lnTo>
                  <a:lnTo>
                    <a:pt x="7799" y="8180"/>
                  </a:lnTo>
                  <a:cubicBezTo>
                    <a:pt x="7787" y="8120"/>
                    <a:pt x="7764" y="8085"/>
                    <a:pt x="7740" y="8049"/>
                  </a:cubicBezTo>
                  <a:lnTo>
                    <a:pt x="7895" y="7478"/>
                  </a:lnTo>
                  <a:close/>
                  <a:moveTo>
                    <a:pt x="7442" y="8394"/>
                  </a:moveTo>
                  <a:lnTo>
                    <a:pt x="7502" y="8752"/>
                  </a:lnTo>
                  <a:lnTo>
                    <a:pt x="4906" y="8752"/>
                  </a:lnTo>
                  <a:lnTo>
                    <a:pt x="4966" y="8394"/>
                  </a:lnTo>
                  <a:close/>
                  <a:moveTo>
                    <a:pt x="4132" y="8954"/>
                  </a:moveTo>
                  <a:lnTo>
                    <a:pt x="4037" y="9311"/>
                  </a:lnTo>
                  <a:lnTo>
                    <a:pt x="406" y="9311"/>
                  </a:lnTo>
                  <a:lnTo>
                    <a:pt x="406" y="8954"/>
                  </a:lnTo>
                  <a:close/>
                  <a:moveTo>
                    <a:pt x="12002" y="8954"/>
                  </a:moveTo>
                  <a:lnTo>
                    <a:pt x="12002" y="9311"/>
                  </a:lnTo>
                  <a:lnTo>
                    <a:pt x="8371" y="9311"/>
                  </a:lnTo>
                  <a:lnTo>
                    <a:pt x="8276" y="8954"/>
                  </a:lnTo>
                  <a:close/>
                  <a:moveTo>
                    <a:pt x="7906" y="9144"/>
                  </a:moveTo>
                  <a:lnTo>
                    <a:pt x="8204" y="10228"/>
                  </a:lnTo>
                  <a:lnTo>
                    <a:pt x="4192" y="10228"/>
                  </a:lnTo>
                  <a:lnTo>
                    <a:pt x="4489" y="9144"/>
                  </a:lnTo>
                  <a:close/>
                  <a:moveTo>
                    <a:pt x="8573" y="10621"/>
                  </a:moveTo>
                  <a:lnTo>
                    <a:pt x="8573" y="10978"/>
                  </a:lnTo>
                  <a:lnTo>
                    <a:pt x="3799" y="10978"/>
                  </a:lnTo>
                  <a:lnTo>
                    <a:pt x="3799" y="10621"/>
                  </a:lnTo>
                  <a:close/>
                  <a:moveTo>
                    <a:pt x="9621" y="0"/>
                  </a:moveTo>
                  <a:cubicBezTo>
                    <a:pt x="9514" y="0"/>
                    <a:pt x="9430" y="96"/>
                    <a:pt x="9430" y="203"/>
                  </a:cubicBezTo>
                  <a:lnTo>
                    <a:pt x="9430" y="596"/>
                  </a:lnTo>
                  <a:cubicBezTo>
                    <a:pt x="8728" y="691"/>
                    <a:pt x="8180" y="1298"/>
                    <a:pt x="8180" y="2024"/>
                  </a:cubicBezTo>
                  <a:cubicBezTo>
                    <a:pt x="8180" y="2239"/>
                    <a:pt x="8216" y="2441"/>
                    <a:pt x="8311" y="2620"/>
                  </a:cubicBezTo>
                  <a:lnTo>
                    <a:pt x="8299" y="2620"/>
                  </a:lnTo>
                  <a:cubicBezTo>
                    <a:pt x="8037" y="2620"/>
                    <a:pt x="7835" y="2834"/>
                    <a:pt x="7835" y="3084"/>
                  </a:cubicBezTo>
                  <a:lnTo>
                    <a:pt x="7835" y="3334"/>
                  </a:lnTo>
                  <a:cubicBezTo>
                    <a:pt x="7835" y="3596"/>
                    <a:pt x="8037" y="3799"/>
                    <a:pt x="8299" y="3799"/>
                  </a:cubicBezTo>
                  <a:lnTo>
                    <a:pt x="8549" y="3799"/>
                  </a:lnTo>
                  <a:cubicBezTo>
                    <a:pt x="8573" y="4144"/>
                    <a:pt x="8597" y="5037"/>
                    <a:pt x="8121" y="6358"/>
                  </a:cubicBezTo>
                  <a:cubicBezTo>
                    <a:pt x="8073" y="6394"/>
                    <a:pt x="8037" y="6442"/>
                    <a:pt x="8026" y="6501"/>
                  </a:cubicBezTo>
                  <a:lnTo>
                    <a:pt x="7918" y="7073"/>
                  </a:lnTo>
                  <a:lnTo>
                    <a:pt x="7764" y="7073"/>
                  </a:lnTo>
                  <a:cubicBezTo>
                    <a:pt x="7668" y="7073"/>
                    <a:pt x="7597" y="7132"/>
                    <a:pt x="7561" y="7228"/>
                  </a:cubicBezTo>
                  <a:lnTo>
                    <a:pt x="7525" y="7394"/>
                  </a:lnTo>
                  <a:cubicBezTo>
                    <a:pt x="7252" y="6418"/>
                    <a:pt x="7264" y="5751"/>
                    <a:pt x="7299" y="5465"/>
                  </a:cubicBezTo>
                  <a:lnTo>
                    <a:pt x="7549" y="5465"/>
                  </a:lnTo>
                  <a:cubicBezTo>
                    <a:pt x="7799" y="5465"/>
                    <a:pt x="8014" y="5263"/>
                    <a:pt x="8014" y="5013"/>
                  </a:cubicBezTo>
                  <a:lnTo>
                    <a:pt x="8014" y="4751"/>
                  </a:lnTo>
                  <a:cubicBezTo>
                    <a:pt x="8014" y="4501"/>
                    <a:pt x="7799" y="4287"/>
                    <a:pt x="7549" y="4287"/>
                  </a:cubicBezTo>
                  <a:lnTo>
                    <a:pt x="7537" y="4287"/>
                  </a:lnTo>
                  <a:cubicBezTo>
                    <a:pt x="7621" y="4108"/>
                    <a:pt x="7668" y="3906"/>
                    <a:pt x="7668" y="3691"/>
                  </a:cubicBezTo>
                  <a:cubicBezTo>
                    <a:pt x="7668" y="2965"/>
                    <a:pt x="7121" y="2358"/>
                    <a:pt x="6418" y="2263"/>
                  </a:cubicBezTo>
                  <a:lnTo>
                    <a:pt x="6418" y="1882"/>
                  </a:lnTo>
                  <a:cubicBezTo>
                    <a:pt x="6418" y="1774"/>
                    <a:pt x="6335" y="1691"/>
                    <a:pt x="6228" y="1691"/>
                  </a:cubicBezTo>
                  <a:cubicBezTo>
                    <a:pt x="6121" y="1691"/>
                    <a:pt x="6037" y="1774"/>
                    <a:pt x="6037" y="1882"/>
                  </a:cubicBezTo>
                  <a:lnTo>
                    <a:pt x="6037" y="2286"/>
                  </a:lnTo>
                  <a:cubicBezTo>
                    <a:pt x="5335" y="2370"/>
                    <a:pt x="4787" y="2989"/>
                    <a:pt x="4787" y="3715"/>
                  </a:cubicBezTo>
                  <a:cubicBezTo>
                    <a:pt x="4787" y="3918"/>
                    <a:pt x="4823" y="4132"/>
                    <a:pt x="4918" y="4310"/>
                  </a:cubicBezTo>
                  <a:lnTo>
                    <a:pt x="4906" y="4310"/>
                  </a:lnTo>
                  <a:cubicBezTo>
                    <a:pt x="4644" y="4310"/>
                    <a:pt x="4442" y="4513"/>
                    <a:pt x="4442" y="4775"/>
                  </a:cubicBezTo>
                  <a:lnTo>
                    <a:pt x="4442" y="5025"/>
                  </a:lnTo>
                  <a:cubicBezTo>
                    <a:pt x="4442" y="5275"/>
                    <a:pt x="4644" y="5489"/>
                    <a:pt x="4906" y="5489"/>
                  </a:cubicBezTo>
                  <a:lnTo>
                    <a:pt x="5156" y="5489"/>
                  </a:lnTo>
                  <a:cubicBezTo>
                    <a:pt x="5180" y="5763"/>
                    <a:pt x="5180" y="6442"/>
                    <a:pt x="4930" y="7406"/>
                  </a:cubicBezTo>
                  <a:lnTo>
                    <a:pt x="4882" y="7239"/>
                  </a:lnTo>
                  <a:cubicBezTo>
                    <a:pt x="4858" y="7156"/>
                    <a:pt x="4787" y="7097"/>
                    <a:pt x="4692" y="7097"/>
                  </a:cubicBezTo>
                  <a:lnTo>
                    <a:pt x="4525" y="7097"/>
                  </a:lnTo>
                  <a:lnTo>
                    <a:pt x="4430" y="6513"/>
                  </a:lnTo>
                  <a:cubicBezTo>
                    <a:pt x="4406" y="6454"/>
                    <a:pt x="4382" y="6406"/>
                    <a:pt x="4335" y="6382"/>
                  </a:cubicBezTo>
                  <a:cubicBezTo>
                    <a:pt x="3858" y="5049"/>
                    <a:pt x="3870" y="4156"/>
                    <a:pt x="3906" y="3822"/>
                  </a:cubicBezTo>
                  <a:lnTo>
                    <a:pt x="4156" y="3822"/>
                  </a:lnTo>
                  <a:cubicBezTo>
                    <a:pt x="4406" y="3822"/>
                    <a:pt x="4620" y="3608"/>
                    <a:pt x="4620" y="3358"/>
                  </a:cubicBezTo>
                  <a:lnTo>
                    <a:pt x="4620" y="3108"/>
                  </a:lnTo>
                  <a:cubicBezTo>
                    <a:pt x="4620" y="2846"/>
                    <a:pt x="4406" y="2644"/>
                    <a:pt x="4156" y="2644"/>
                  </a:cubicBezTo>
                  <a:lnTo>
                    <a:pt x="4144" y="2644"/>
                  </a:lnTo>
                  <a:cubicBezTo>
                    <a:pt x="4227" y="2465"/>
                    <a:pt x="4275" y="2251"/>
                    <a:pt x="4275" y="2048"/>
                  </a:cubicBezTo>
                  <a:cubicBezTo>
                    <a:pt x="4275" y="1322"/>
                    <a:pt x="3727" y="703"/>
                    <a:pt x="3025" y="620"/>
                  </a:cubicBezTo>
                  <a:lnTo>
                    <a:pt x="3025" y="215"/>
                  </a:lnTo>
                  <a:cubicBezTo>
                    <a:pt x="3025" y="108"/>
                    <a:pt x="2942" y="24"/>
                    <a:pt x="2834" y="24"/>
                  </a:cubicBezTo>
                  <a:cubicBezTo>
                    <a:pt x="2727" y="24"/>
                    <a:pt x="2644" y="108"/>
                    <a:pt x="2644" y="215"/>
                  </a:cubicBezTo>
                  <a:lnTo>
                    <a:pt x="2644" y="620"/>
                  </a:lnTo>
                  <a:cubicBezTo>
                    <a:pt x="1941" y="703"/>
                    <a:pt x="1394" y="1322"/>
                    <a:pt x="1394" y="2048"/>
                  </a:cubicBezTo>
                  <a:cubicBezTo>
                    <a:pt x="1394" y="2251"/>
                    <a:pt x="1429" y="2465"/>
                    <a:pt x="1525" y="2644"/>
                  </a:cubicBezTo>
                  <a:lnTo>
                    <a:pt x="1513" y="2644"/>
                  </a:lnTo>
                  <a:cubicBezTo>
                    <a:pt x="1251" y="2644"/>
                    <a:pt x="1048" y="2846"/>
                    <a:pt x="1048" y="3108"/>
                  </a:cubicBezTo>
                  <a:lnTo>
                    <a:pt x="1048" y="3358"/>
                  </a:lnTo>
                  <a:cubicBezTo>
                    <a:pt x="1048" y="3608"/>
                    <a:pt x="1251" y="3822"/>
                    <a:pt x="1513" y="3822"/>
                  </a:cubicBezTo>
                  <a:lnTo>
                    <a:pt x="1763" y="3822"/>
                  </a:lnTo>
                  <a:cubicBezTo>
                    <a:pt x="1787" y="4156"/>
                    <a:pt x="1810" y="5049"/>
                    <a:pt x="1334" y="6382"/>
                  </a:cubicBezTo>
                  <a:cubicBezTo>
                    <a:pt x="1287" y="6406"/>
                    <a:pt x="1251" y="6454"/>
                    <a:pt x="1239" y="6513"/>
                  </a:cubicBezTo>
                  <a:lnTo>
                    <a:pt x="1132" y="7097"/>
                  </a:lnTo>
                  <a:lnTo>
                    <a:pt x="977" y="7097"/>
                  </a:lnTo>
                  <a:cubicBezTo>
                    <a:pt x="882" y="7097"/>
                    <a:pt x="810" y="7156"/>
                    <a:pt x="775" y="7239"/>
                  </a:cubicBezTo>
                  <a:lnTo>
                    <a:pt x="417" y="8561"/>
                  </a:lnTo>
                  <a:lnTo>
                    <a:pt x="203" y="8561"/>
                  </a:lnTo>
                  <a:cubicBezTo>
                    <a:pt x="96" y="8561"/>
                    <a:pt x="1" y="8656"/>
                    <a:pt x="1" y="8763"/>
                  </a:cubicBezTo>
                  <a:lnTo>
                    <a:pt x="1" y="9502"/>
                  </a:lnTo>
                  <a:cubicBezTo>
                    <a:pt x="1" y="9609"/>
                    <a:pt x="96" y="9692"/>
                    <a:pt x="203" y="9692"/>
                  </a:cubicBezTo>
                  <a:lnTo>
                    <a:pt x="3918" y="9692"/>
                  </a:lnTo>
                  <a:lnTo>
                    <a:pt x="3775" y="10228"/>
                  </a:lnTo>
                  <a:lnTo>
                    <a:pt x="3620" y="10228"/>
                  </a:lnTo>
                  <a:cubicBezTo>
                    <a:pt x="3513" y="10228"/>
                    <a:pt x="3430" y="10323"/>
                    <a:pt x="3430" y="10430"/>
                  </a:cubicBezTo>
                  <a:lnTo>
                    <a:pt x="3430" y="11168"/>
                  </a:lnTo>
                  <a:cubicBezTo>
                    <a:pt x="3430" y="11276"/>
                    <a:pt x="3513" y="11359"/>
                    <a:pt x="3620" y="11359"/>
                  </a:cubicBezTo>
                  <a:lnTo>
                    <a:pt x="8788" y="11359"/>
                  </a:lnTo>
                  <a:cubicBezTo>
                    <a:pt x="8895" y="11359"/>
                    <a:pt x="8978" y="11276"/>
                    <a:pt x="8978" y="11168"/>
                  </a:cubicBezTo>
                  <a:lnTo>
                    <a:pt x="8978" y="10430"/>
                  </a:lnTo>
                  <a:cubicBezTo>
                    <a:pt x="8978" y="10323"/>
                    <a:pt x="8895" y="10228"/>
                    <a:pt x="8788" y="10228"/>
                  </a:cubicBezTo>
                  <a:lnTo>
                    <a:pt x="8621" y="10228"/>
                  </a:lnTo>
                  <a:lnTo>
                    <a:pt x="8478" y="9692"/>
                  </a:lnTo>
                  <a:lnTo>
                    <a:pt x="12193" y="9692"/>
                  </a:lnTo>
                  <a:cubicBezTo>
                    <a:pt x="12300" y="9692"/>
                    <a:pt x="12383" y="9609"/>
                    <a:pt x="12383" y="9502"/>
                  </a:cubicBezTo>
                  <a:lnTo>
                    <a:pt x="12383" y="8763"/>
                  </a:lnTo>
                  <a:cubicBezTo>
                    <a:pt x="12383" y="8656"/>
                    <a:pt x="12300" y="8561"/>
                    <a:pt x="12193" y="8561"/>
                  </a:cubicBezTo>
                  <a:lnTo>
                    <a:pt x="12026" y="8561"/>
                  </a:lnTo>
                  <a:lnTo>
                    <a:pt x="11669" y="7239"/>
                  </a:lnTo>
                  <a:cubicBezTo>
                    <a:pt x="11645" y="7156"/>
                    <a:pt x="11574" y="7097"/>
                    <a:pt x="11478" y="7097"/>
                  </a:cubicBezTo>
                  <a:lnTo>
                    <a:pt x="11312" y="7097"/>
                  </a:lnTo>
                  <a:lnTo>
                    <a:pt x="11216" y="6501"/>
                  </a:lnTo>
                  <a:cubicBezTo>
                    <a:pt x="11193" y="6442"/>
                    <a:pt x="11169" y="6394"/>
                    <a:pt x="11121" y="6358"/>
                  </a:cubicBezTo>
                  <a:cubicBezTo>
                    <a:pt x="10645" y="5037"/>
                    <a:pt x="10657" y="4144"/>
                    <a:pt x="10693" y="3799"/>
                  </a:cubicBezTo>
                  <a:lnTo>
                    <a:pt x="10943" y="3799"/>
                  </a:lnTo>
                  <a:cubicBezTo>
                    <a:pt x="11193" y="3799"/>
                    <a:pt x="11407" y="3596"/>
                    <a:pt x="11407" y="3334"/>
                  </a:cubicBezTo>
                  <a:lnTo>
                    <a:pt x="11407" y="3084"/>
                  </a:lnTo>
                  <a:cubicBezTo>
                    <a:pt x="11407" y="2834"/>
                    <a:pt x="11193" y="2620"/>
                    <a:pt x="10943" y="2620"/>
                  </a:cubicBezTo>
                  <a:lnTo>
                    <a:pt x="10931" y="2620"/>
                  </a:lnTo>
                  <a:cubicBezTo>
                    <a:pt x="11014" y="2441"/>
                    <a:pt x="11062" y="2239"/>
                    <a:pt x="11062" y="2024"/>
                  </a:cubicBezTo>
                  <a:cubicBezTo>
                    <a:pt x="11062" y="1298"/>
                    <a:pt x="10514" y="691"/>
                    <a:pt x="9811" y="596"/>
                  </a:cubicBezTo>
                  <a:lnTo>
                    <a:pt x="9811" y="203"/>
                  </a:lnTo>
                  <a:cubicBezTo>
                    <a:pt x="9811" y="96"/>
                    <a:pt x="9728" y="0"/>
                    <a:pt x="96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</p:grpSp>
      <p:cxnSp>
        <p:nvCxnSpPr>
          <p:cNvPr id="577" name="Google Shape;577;p72"/>
          <p:cNvCxnSpPr/>
          <p:nvPr/>
        </p:nvCxnSpPr>
        <p:spPr>
          <a:xfrm rot="10800000">
            <a:off x="9042772" y="3647100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8" name="Google Shape;578;p72"/>
          <p:cNvCxnSpPr/>
          <p:nvPr/>
        </p:nvCxnSpPr>
        <p:spPr>
          <a:xfrm>
            <a:off x="4571486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9" name="Google Shape;579;p72"/>
          <p:cNvCxnSpPr/>
          <p:nvPr/>
        </p:nvCxnSpPr>
        <p:spPr>
          <a:xfrm>
            <a:off x="4571486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0" name="Google Shape;580;p72"/>
          <p:cNvCxnSpPr/>
          <p:nvPr/>
        </p:nvCxnSpPr>
        <p:spPr>
          <a:xfrm rot="10800000">
            <a:off x="9042772" y="115475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1" name="Google Shape;581;p72"/>
          <p:cNvCxnSpPr/>
          <p:nvPr/>
        </p:nvCxnSpPr>
        <p:spPr>
          <a:xfrm>
            <a:off x="7636668" y="2578880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582" name="Google Shape;582;p72"/>
          <p:cNvCxnSpPr/>
          <p:nvPr/>
        </p:nvCxnSpPr>
        <p:spPr>
          <a:xfrm>
            <a:off x="5244625" y="2566275"/>
            <a:ext cx="1119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9" name="Google Shape;589;p73"/>
          <p:cNvPicPr preferRelativeResize="0"/>
          <p:nvPr/>
        </p:nvPicPr>
        <p:blipFill rotWithShape="1">
          <a:blip r:embed="rId3">
            <a:alphaModFix/>
          </a:blip>
          <a:srcRect l="50000"/>
          <a:stretch/>
        </p:blipFill>
        <p:spPr>
          <a:xfrm>
            <a:off x="-20477" y="-17862"/>
            <a:ext cx="4598424" cy="51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73"/>
          <p:cNvSpPr/>
          <p:nvPr/>
        </p:nvSpPr>
        <p:spPr>
          <a:xfrm>
            <a:off x="-25974" y="1496975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verpass Light" charset="-52"/>
            </a:endParaRPr>
          </a:p>
        </p:txBody>
      </p:sp>
      <p:sp>
        <p:nvSpPr>
          <p:cNvPr id="604" name="Google Shape;604;p73"/>
          <p:cNvSpPr txBox="1">
            <a:spLocks noGrp="1"/>
          </p:cNvSpPr>
          <p:nvPr>
            <p:ph type="title"/>
          </p:nvPr>
        </p:nvSpPr>
        <p:spPr>
          <a:xfrm>
            <a:off x="6391940" y="1563638"/>
            <a:ext cx="2428531" cy="1681462"/>
          </a:xfrm>
          <a:prstGeom prst="rect">
            <a:avLst/>
          </a:prstGeom>
          <a:solidFill>
            <a:schemeClr val="tx1">
              <a:alpha val="76000"/>
            </a:schemeClr>
          </a:solidFill>
          <a:effectLst>
            <a:softEdge rad="1524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/>
                </a:solidFill>
                <a:latin typeface="Overpass Light" charset="-52"/>
              </a:rPr>
              <a:t>Этапы работы</a:t>
            </a:r>
            <a:endParaRPr dirty="0">
              <a:solidFill>
                <a:schemeClr val="bg1"/>
              </a:solidFill>
              <a:latin typeface="Overpass Light" charset="-52"/>
            </a:endParaRPr>
          </a:p>
        </p:txBody>
      </p:sp>
      <p:sp>
        <p:nvSpPr>
          <p:cNvPr id="591" name="Google Shape;591;p7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Overpass Light" charset="-52"/>
              </a:rPr>
              <a:t>3.</a:t>
            </a:r>
            <a:endParaRPr dirty="0">
              <a:latin typeface="Overpass Light" charset="-52"/>
            </a:endParaRPr>
          </a:p>
        </p:txBody>
      </p:sp>
      <p:sp>
        <p:nvSpPr>
          <p:cNvPr id="592" name="Google Shape;592;p73"/>
          <p:cNvSpPr txBox="1">
            <a:spLocks noGrp="1"/>
          </p:cNvSpPr>
          <p:nvPr>
            <p:ph type="subTitle" idx="2"/>
          </p:nvPr>
        </p:nvSpPr>
        <p:spPr>
          <a:xfrm>
            <a:off x="833408" y="2787774"/>
            <a:ext cx="2124568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Overpass Light" charset="-52"/>
              </a:rPr>
              <a:t>Подключение базы данных для сохранения данных</a:t>
            </a:r>
            <a:endParaRPr dirty="0">
              <a:latin typeface="Overpass Light" charset="-52"/>
            </a:endParaRPr>
          </a:p>
        </p:txBody>
      </p:sp>
      <p:sp>
        <p:nvSpPr>
          <p:cNvPr id="611" name="Google Shape;611;p73"/>
          <p:cNvSpPr txBox="1">
            <a:spLocks noGrp="1"/>
          </p:cNvSpPr>
          <p:nvPr>
            <p:ph type="sub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Overpass Light" charset="-52"/>
              </a:rPr>
              <a:t>4.</a:t>
            </a:r>
            <a:endParaRPr dirty="0">
              <a:latin typeface="Overpass Light" charset="-52"/>
            </a:endParaRPr>
          </a:p>
        </p:txBody>
      </p:sp>
      <p:sp>
        <p:nvSpPr>
          <p:cNvPr id="612" name="Google Shape;612;p73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Overpass Light" charset="-52"/>
              </a:rPr>
              <a:t>Т</a:t>
            </a:r>
            <a:r>
              <a:rPr lang="ru-RU" dirty="0" smtClean="0">
                <a:latin typeface="Overpass Light" charset="-52"/>
              </a:rPr>
              <a:t>естирование</a:t>
            </a:r>
            <a:endParaRPr dirty="0">
              <a:latin typeface="Overpass Light" charset="-52"/>
            </a:endParaRPr>
          </a:p>
        </p:txBody>
      </p:sp>
      <p:grpSp>
        <p:nvGrpSpPr>
          <p:cNvPr id="593" name="Google Shape;593;p73"/>
          <p:cNvGrpSpPr/>
          <p:nvPr/>
        </p:nvGrpSpPr>
        <p:grpSpPr>
          <a:xfrm>
            <a:off x="1631114" y="1795614"/>
            <a:ext cx="482700" cy="482700"/>
            <a:chOff x="1672023" y="1812300"/>
            <a:chExt cx="482700" cy="482700"/>
          </a:xfrm>
        </p:grpSpPr>
        <p:sp>
          <p:nvSpPr>
            <p:cNvPr id="594" name="Google Shape;594;p73"/>
            <p:cNvSpPr/>
            <p:nvPr/>
          </p:nvSpPr>
          <p:spPr>
            <a:xfrm>
              <a:off x="1672023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sp>
          <p:nvSpPr>
            <p:cNvPr id="595" name="Google Shape;595;p73"/>
            <p:cNvSpPr/>
            <p:nvPr/>
          </p:nvSpPr>
          <p:spPr>
            <a:xfrm>
              <a:off x="1705890" y="1871912"/>
              <a:ext cx="414967" cy="378970"/>
            </a:xfrm>
            <a:custGeom>
              <a:avLst/>
              <a:gdLst/>
              <a:ahLst/>
              <a:cxnLst/>
              <a:rect l="l" t="t" r="r" b="b"/>
              <a:pathLst>
                <a:path w="13038" h="11907" extrusionOk="0">
                  <a:moveTo>
                    <a:pt x="6632" y="369"/>
                  </a:moveTo>
                  <a:cubicBezTo>
                    <a:pt x="6680" y="369"/>
                    <a:pt x="6704" y="405"/>
                    <a:pt x="6704" y="441"/>
                  </a:cubicBezTo>
                  <a:lnTo>
                    <a:pt x="6704" y="881"/>
                  </a:lnTo>
                  <a:cubicBezTo>
                    <a:pt x="6644" y="864"/>
                    <a:pt x="6582" y="855"/>
                    <a:pt x="6519" y="855"/>
                  </a:cubicBezTo>
                  <a:cubicBezTo>
                    <a:pt x="6457" y="855"/>
                    <a:pt x="6394" y="864"/>
                    <a:pt x="6335" y="881"/>
                  </a:cubicBezTo>
                  <a:lnTo>
                    <a:pt x="6335" y="441"/>
                  </a:lnTo>
                  <a:lnTo>
                    <a:pt x="6323" y="441"/>
                  </a:lnTo>
                  <a:cubicBezTo>
                    <a:pt x="6323" y="405"/>
                    <a:pt x="6347" y="369"/>
                    <a:pt x="6394" y="369"/>
                  </a:cubicBezTo>
                  <a:close/>
                  <a:moveTo>
                    <a:pt x="6501" y="1251"/>
                  </a:moveTo>
                  <a:cubicBezTo>
                    <a:pt x="7061" y="1251"/>
                    <a:pt x="7275" y="2013"/>
                    <a:pt x="6763" y="2286"/>
                  </a:cubicBezTo>
                  <a:cubicBezTo>
                    <a:pt x="6692" y="2322"/>
                    <a:pt x="6585" y="2346"/>
                    <a:pt x="6501" y="2346"/>
                  </a:cubicBezTo>
                  <a:cubicBezTo>
                    <a:pt x="6204" y="2346"/>
                    <a:pt x="5954" y="2096"/>
                    <a:pt x="5954" y="1798"/>
                  </a:cubicBezTo>
                  <a:cubicBezTo>
                    <a:pt x="5954" y="1489"/>
                    <a:pt x="6204" y="1251"/>
                    <a:pt x="6501" y="1251"/>
                  </a:cubicBezTo>
                  <a:close/>
                  <a:moveTo>
                    <a:pt x="2382" y="2429"/>
                  </a:moveTo>
                  <a:cubicBezTo>
                    <a:pt x="2560" y="2429"/>
                    <a:pt x="2703" y="2572"/>
                    <a:pt x="2703" y="2751"/>
                  </a:cubicBezTo>
                  <a:cubicBezTo>
                    <a:pt x="2703" y="2929"/>
                    <a:pt x="2560" y="3084"/>
                    <a:pt x="2382" y="3084"/>
                  </a:cubicBezTo>
                  <a:cubicBezTo>
                    <a:pt x="2215" y="3084"/>
                    <a:pt x="2048" y="2941"/>
                    <a:pt x="2048" y="2751"/>
                  </a:cubicBezTo>
                  <a:cubicBezTo>
                    <a:pt x="2048" y="2560"/>
                    <a:pt x="2203" y="2429"/>
                    <a:pt x="2382" y="2429"/>
                  </a:cubicBezTo>
                  <a:close/>
                  <a:moveTo>
                    <a:pt x="10657" y="2429"/>
                  </a:moveTo>
                  <a:cubicBezTo>
                    <a:pt x="10835" y="2429"/>
                    <a:pt x="10978" y="2572"/>
                    <a:pt x="10978" y="2751"/>
                  </a:cubicBezTo>
                  <a:cubicBezTo>
                    <a:pt x="10978" y="2929"/>
                    <a:pt x="10835" y="3084"/>
                    <a:pt x="10657" y="3084"/>
                  </a:cubicBezTo>
                  <a:cubicBezTo>
                    <a:pt x="10478" y="3084"/>
                    <a:pt x="10323" y="2941"/>
                    <a:pt x="10323" y="2751"/>
                  </a:cubicBezTo>
                  <a:cubicBezTo>
                    <a:pt x="10323" y="2560"/>
                    <a:pt x="10478" y="2429"/>
                    <a:pt x="10657" y="2429"/>
                  </a:cubicBezTo>
                  <a:close/>
                  <a:moveTo>
                    <a:pt x="2477" y="3441"/>
                  </a:moveTo>
                  <a:lnTo>
                    <a:pt x="3715" y="6025"/>
                  </a:lnTo>
                  <a:lnTo>
                    <a:pt x="1024" y="6025"/>
                  </a:lnTo>
                  <a:lnTo>
                    <a:pt x="2239" y="3441"/>
                  </a:lnTo>
                  <a:cubicBezTo>
                    <a:pt x="2275" y="3447"/>
                    <a:pt x="2316" y="3450"/>
                    <a:pt x="2358" y="3450"/>
                  </a:cubicBezTo>
                  <a:cubicBezTo>
                    <a:pt x="2400" y="3450"/>
                    <a:pt x="2441" y="3447"/>
                    <a:pt x="2477" y="3441"/>
                  </a:cubicBezTo>
                  <a:close/>
                  <a:moveTo>
                    <a:pt x="10776" y="3441"/>
                  </a:moveTo>
                  <a:lnTo>
                    <a:pt x="11990" y="6025"/>
                  </a:lnTo>
                  <a:lnTo>
                    <a:pt x="9299" y="6025"/>
                  </a:lnTo>
                  <a:lnTo>
                    <a:pt x="10538" y="3441"/>
                  </a:lnTo>
                  <a:cubicBezTo>
                    <a:pt x="10573" y="3447"/>
                    <a:pt x="10612" y="3450"/>
                    <a:pt x="10652" y="3450"/>
                  </a:cubicBezTo>
                  <a:cubicBezTo>
                    <a:pt x="10692" y="3450"/>
                    <a:pt x="10734" y="3447"/>
                    <a:pt x="10776" y="3441"/>
                  </a:cubicBezTo>
                  <a:close/>
                  <a:moveTo>
                    <a:pt x="4251" y="6418"/>
                  </a:moveTo>
                  <a:cubicBezTo>
                    <a:pt x="4322" y="6418"/>
                    <a:pt x="4382" y="6477"/>
                    <a:pt x="4382" y="6549"/>
                  </a:cubicBezTo>
                  <a:lnTo>
                    <a:pt x="4382" y="6668"/>
                  </a:lnTo>
                  <a:cubicBezTo>
                    <a:pt x="4382" y="6739"/>
                    <a:pt x="4322" y="6799"/>
                    <a:pt x="4251" y="6799"/>
                  </a:cubicBezTo>
                  <a:lnTo>
                    <a:pt x="501" y="6799"/>
                  </a:lnTo>
                  <a:cubicBezTo>
                    <a:pt x="429" y="6799"/>
                    <a:pt x="370" y="6739"/>
                    <a:pt x="370" y="6668"/>
                  </a:cubicBezTo>
                  <a:lnTo>
                    <a:pt x="370" y="6549"/>
                  </a:lnTo>
                  <a:cubicBezTo>
                    <a:pt x="370" y="6477"/>
                    <a:pt x="429" y="6418"/>
                    <a:pt x="501" y="6418"/>
                  </a:cubicBezTo>
                  <a:close/>
                  <a:moveTo>
                    <a:pt x="12526" y="6418"/>
                  </a:moveTo>
                  <a:cubicBezTo>
                    <a:pt x="12597" y="6418"/>
                    <a:pt x="12657" y="6477"/>
                    <a:pt x="12657" y="6549"/>
                  </a:cubicBezTo>
                  <a:lnTo>
                    <a:pt x="12657" y="6668"/>
                  </a:lnTo>
                  <a:cubicBezTo>
                    <a:pt x="12657" y="6739"/>
                    <a:pt x="12597" y="6799"/>
                    <a:pt x="12526" y="6799"/>
                  </a:cubicBezTo>
                  <a:lnTo>
                    <a:pt x="8775" y="6799"/>
                  </a:lnTo>
                  <a:cubicBezTo>
                    <a:pt x="8704" y="6799"/>
                    <a:pt x="8644" y="6739"/>
                    <a:pt x="8644" y="6668"/>
                  </a:cubicBezTo>
                  <a:lnTo>
                    <a:pt x="8644" y="6549"/>
                  </a:lnTo>
                  <a:cubicBezTo>
                    <a:pt x="8644" y="6477"/>
                    <a:pt x="8704" y="6418"/>
                    <a:pt x="8775" y="6418"/>
                  </a:cubicBezTo>
                  <a:close/>
                  <a:moveTo>
                    <a:pt x="3715" y="7168"/>
                  </a:moveTo>
                  <a:cubicBezTo>
                    <a:pt x="3525" y="7787"/>
                    <a:pt x="2953" y="8228"/>
                    <a:pt x="2298" y="8228"/>
                  </a:cubicBezTo>
                  <a:cubicBezTo>
                    <a:pt x="1644" y="8228"/>
                    <a:pt x="1084" y="7799"/>
                    <a:pt x="905" y="7168"/>
                  </a:cubicBezTo>
                  <a:close/>
                  <a:moveTo>
                    <a:pt x="12145" y="7168"/>
                  </a:moveTo>
                  <a:cubicBezTo>
                    <a:pt x="11942" y="7787"/>
                    <a:pt x="11383" y="8228"/>
                    <a:pt x="10728" y="8228"/>
                  </a:cubicBezTo>
                  <a:cubicBezTo>
                    <a:pt x="10073" y="8228"/>
                    <a:pt x="9502" y="7799"/>
                    <a:pt x="9323" y="7168"/>
                  </a:cubicBezTo>
                  <a:close/>
                  <a:moveTo>
                    <a:pt x="7942" y="10371"/>
                  </a:moveTo>
                  <a:cubicBezTo>
                    <a:pt x="8013" y="10371"/>
                    <a:pt x="8073" y="10430"/>
                    <a:pt x="8073" y="10502"/>
                  </a:cubicBezTo>
                  <a:lnTo>
                    <a:pt x="8073" y="10764"/>
                  </a:lnTo>
                  <a:lnTo>
                    <a:pt x="4918" y="10764"/>
                  </a:lnTo>
                  <a:lnTo>
                    <a:pt x="4918" y="10502"/>
                  </a:lnTo>
                  <a:cubicBezTo>
                    <a:pt x="4918" y="10430"/>
                    <a:pt x="4977" y="10371"/>
                    <a:pt x="5049" y="10371"/>
                  </a:cubicBezTo>
                  <a:close/>
                  <a:moveTo>
                    <a:pt x="6382" y="0"/>
                  </a:moveTo>
                  <a:cubicBezTo>
                    <a:pt x="6132" y="0"/>
                    <a:pt x="5930" y="203"/>
                    <a:pt x="5930" y="441"/>
                  </a:cubicBezTo>
                  <a:lnTo>
                    <a:pt x="5930" y="1060"/>
                  </a:lnTo>
                  <a:cubicBezTo>
                    <a:pt x="5692" y="1251"/>
                    <a:pt x="5549" y="1536"/>
                    <a:pt x="5561" y="1858"/>
                  </a:cubicBezTo>
                  <a:lnTo>
                    <a:pt x="3703" y="2370"/>
                  </a:lnTo>
                  <a:cubicBezTo>
                    <a:pt x="3477" y="2429"/>
                    <a:pt x="3251" y="2465"/>
                    <a:pt x="3037" y="2501"/>
                  </a:cubicBezTo>
                  <a:cubicBezTo>
                    <a:pt x="2929" y="2227"/>
                    <a:pt x="2679" y="2036"/>
                    <a:pt x="2382" y="2036"/>
                  </a:cubicBezTo>
                  <a:cubicBezTo>
                    <a:pt x="1989" y="2036"/>
                    <a:pt x="1679" y="2346"/>
                    <a:pt x="1679" y="2739"/>
                  </a:cubicBezTo>
                  <a:cubicBezTo>
                    <a:pt x="1679" y="2941"/>
                    <a:pt x="1763" y="3132"/>
                    <a:pt x="1917" y="3275"/>
                  </a:cubicBezTo>
                  <a:lnTo>
                    <a:pt x="608" y="6025"/>
                  </a:lnTo>
                  <a:lnTo>
                    <a:pt x="501" y="6025"/>
                  </a:lnTo>
                  <a:cubicBezTo>
                    <a:pt x="215" y="6025"/>
                    <a:pt x="1" y="6251"/>
                    <a:pt x="1" y="6525"/>
                  </a:cubicBezTo>
                  <a:lnTo>
                    <a:pt x="1" y="6644"/>
                  </a:lnTo>
                  <a:cubicBezTo>
                    <a:pt x="1" y="6930"/>
                    <a:pt x="215" y="7156"/>
                    <a:pt x="501" y="7156"/>
                  </a:cubicBezTo>
                  <a:cubicBezTo>
                    <a:pt x="691" y="7989"/>
                    <a:pt x="1441" y="8585"/>
                    <a:pt x="2298" y="8585"/>
                  </a:cubicBezTo>
                  <a:cubicBezTo>
                    <a:pt x="3168" y="8585"/>
                    <a:pt x="3906" y="7978"/>
                    <a:pt x="4108" y="7156"/>
                  </a:cubicBezTo>
                  <a:lnTo>
                    <a:pt x="4251" y="7156"/>
                  </a:lnTo>
                  <a:cubicBezTo>
                    <a:pt x="4537" y="7156"/>
                    <a:pt x="4763" y="6930"/>
                    <a:pt x="4763" y="6644"/>
                  </a:cubicBezTo>
                  <a:lnTo>
                    <a:pt x="4763" y="6525"/>
                  </a:lnTo>
                  <a:cubicBezTo>
                    <a:pt x="4763" y="6251"/>
                    <a:pt x="4537" y="6025"/>
                    <a:pt x="4251" y="6025"/>
                  </a:cubicBezTo>
                  <a:lnTo>
                    <a:pt x="4144" y="6025"/>
                  </a:lnTo>
                  <a:lnTo>
                    <a:pt x="2834" y="3275"/>
                  </a:lnTo>
                  <a:cubicBezTo>
                    <a:pt x="2953" y="3167"/>
                    <a:pt x="3037" y="3036"/>
                    <a:pt x="3060" y="2870"/>
                  </a:cubicBezTo>
                  <a:cubicBezTo>
                    <a:pt x="3310" y="2846"/>
                    <a:pt x="3549" y="2798"/>
                    <a:pt x="3787" y="2727"/>
                  </a:cubicBezTo>
                  <a:lnTo>
                    <a:pt x="5656" y="2215"/>
                  </a:lnTo>
                  <a:cubicBezTo>
                    <a:pt x="5716" y="2346"/>
                    <a:pt x="5811" y="2453"/>
                    <a:pt x="5918" y="2548"/>
                  </a:cubicBezTo>
                  <a:lnTo>
                    <a:pt x="5918" y="10002"/>
                  </a:lnTo>
                  <a:lnTo>
                    <a:pt x="5037" y="10002"/>
                  </a:lnTo>
                  <a:cubicBezTo>
                    <a:pt x="4763" y="10002"/>
                    <a:pt x="4537" y="10228"/>
                    <a:pt x="4537" y="10502"/>
                  </a:cubicBezTo>
                  <a:lnTo>
                    <a:pt x="4537" y="10776"/>
                  </a:lnTo>
                  <a:cubicBezTo>
                    <a:pt x="4299" y="10823"/>
                    <a:pt x="4120" y="11026"/>
                    <a:pt x="4120" y="11276"/>
                  </a:cubicBezTo>
                  <a:lnTo>
                    <a:pt x="4120" y="11395"/>
                  </a:lnTo>
                  <a:cubicBezTo>
                    <a:pt x="4120" y="11680"/>
                    <a:pt x="4346" y="11907"/>
                    <a:pt x="4620" y="11907"/>
                  </a:cubicBezTo>
                  <a:lnTo>
                    <a:pt x="6049" y="11907"/>
                  </a:lnTo>
                  <a:cubicBezTo>
                    <a:pt x="6156" y="11907"/>
                    <a:pt x="6251" y="11811"/>
                    <a:pt x="6251" y="11704"/>
                  </a:cubicBezTo>
                  <a:cubicBezTo>
                    <a:pt x="6251" y="11609"/>
                    <a:pt x="6156" y="11514"/>
                    <a:pt x="6049" y="11514"/>
                  </a:cubicBezTo>
                  <a:lnTo>
                    <a:pt x="4620" y="11514"/>
                  </a:lnTo>
                  <a:cubicBezTo>
                    <a:pt x="4549" y="11514"/>
                    <a:pt x="4489" y="11454"/>
                    <a:pt x="4489" y="11383"/>
                  </a:cubicBezTo>
                  <a:lnTo>
                    <a:pt x="4489" y="11264"/>
                  </a:lnTo>
                  <a:cubicBezTo>
                    <a:pt x="4489" y="11192"/>
                    <a:pt x="4549" y="11133"/>
                    <a:pt x="4620" y="11133"/>
                  </a:cubicBezTo>
                  <a:lnTo>
                    <a:pt x="8371" y="11133"/>
                  </a:lnTo>
                  <a:cubicBezTo>
                    <a:pt x="8454" y="11133"/>
                    <a:pt x="8513" y="11192"/>
                    <a:pt x="8513" y="11264"/>
                  </a:cubicBezTo>
                  <a:lnTo>
                    <a:pt x="8513" y="11383"/>
                  </a:lnTo>
                  <a:cubicBezTo>
                    <a:pt x="8513" y="11454"/>
                    <a:pt x="8454" y="11514"/>
                    <a:pt x="8371" y="11514"/>
                  </a:cubicBezTo>
                  <a:lnTo>
                    <a:pt x="6930" y="11514"/>
                  </a:lnTo>
                  <a:cubicBezTo>
                    <a:pt x="6823" y="11514"/>
                    <a:pt x="6739" y="11609"/>
                    <a:pt x="6739" y="11704"/>
                  </a:cubicBezTo>
                  <a:cubicBezTo>
                    <a:pt x="6739" y="11811"/>
                    <a:pt x="6823" y="11907"/>
                    <a:pt x="6930" y="11907"/>
                  </a:cubicBezTo>
                  <a:lnTo>
                    <a:pt x="8371" y="11907"/>
                  </a:lnTo>
                  <a:cubicBezTo>
                    <a:pt x="8656" y="11907"/>
                    <a:pt x="8883" y="11680"/>
                    <a:pt x="8883" y="11395"/>
                  </a:cubicBezTo>
                  <a:lnTo>
                    <a:pt x="8883" y="11276"/>
                  </a:lnTo>
                  <a:cubicBezTo>
                    <a:pt x="8883" y="11026"/>
                    <a:pt x="8692" y="10799"/>
                    <a:pt x="8454" y="10776"/>
                  </a:cubicBezTo>
                  <a:lnTo>
                    <a:pt x="8454" y="10502"/>
                  </a:lnTo>
                  <a:cubicBezTo>
                    <a:pt x="8454" y="10228"/>
                    <a:pt x="8228" y="10002"/>
                    <a:pt x="7942" y="10002"/>
                  </a:cubicBezTo>
                  <a:lnTo>
                    <a:pt x="7061" y="10002"/>
                  </a:lnTo>
                  <a:lnTo>
                    <a:pt x="7061" y="7049"/>
                  </a:lnTo>
                  <a:cubicBezTo>
                    <a:pt x="7061" y="6954"/>
                    <a:pt x="6978" y="6858"/>
                    <a:pt x="6870" y="6858"/>
                  </a:cubicBezTo>
                  <a:cubicBezTo>
                    <a:pt x="6763" y="6858"/>
                    <a:pt x="6680" y="6954"/>
                    <a:pt x="6680" y="7049"/>
                  </a:cubicBezTo>
                  <a:lnTo>
                    <a:pt x="6680" y="10002"/>
                  </a:lnTo>
                  <a:lnTo>
                    <a:pt x="6311" y="10002"/>
                  </a:lnTo>
                  <a:lnTo>
                    <a:pt x="6311" y="2727"/>
                  </a:lnTo>
                  <a:cubicBezTo>
                    <a:pt x="6370" y="2739"/>
                    <a:pt x="6430" y="2745"/>
                    <a:pt x="6491" y="2745"/>
                  </a:cubicBezTo>
                  <a:cubicBezTo>
                    <a:pt x="6552" y="2745"/>
                    <a:pt x="6614" y="2739"/>
                    <a:pt x="6680" y="2727"/>
                  </a:cubicBezTo>
                  <a:lnTo>
                    <a:pt x="6680" y="6156"/>
                  </a:lnTo>
                  <a:cubicBezTo>
                    <a:pt x="6680" y="6263"/>
                    <a:pt x="6763" y="6358"/>
                    <a:pt x="6870" y="6358"/>
                  </a:cubicBezTo>
                  <a:cubicBezTo>
                    <a:pt x="6978" y="6358"/>
                    <a:pt x="7061" y="6263"/>
                    <a:pt x="7061" y="6156"/>
                  </a:cubicBezTo>
                  <a:lnTo>
                    <a:pt x="7061" y="2548"/>
                  </a:lnTo>
                  <a:cubicBezTo>
                    <a:pt x="7180" y="2453"/>
                    <a:pt x="7275" y="2346"/>
                    <a:pt x="7335" y="2215"/>
                  </a:cubicBezTo>
                  <a:lnTo>
                    <a:pt x="9228" y="2739"/>
                  </a:lnTo>
                  <a:cubicBezTo>
                    <a:pt x="9466" y="2798"/>
                    <a:pt x="9716" y="2858"/>
                    <a:pt x="9954" y="2882"/>
                  </a:cubicBezTo>
                  <a:cubicBezTo>
                    <a:pt x="9978" y="3048"/>
                    <a:pt x="10073" y="3179"/>
                    <a:pt x="10180" y="3287"/>
                  </a:cubicBezTo>
                  <a:lnTo>
                    <a:pt x="8871" y="6037"/>
                  </a:lnTo>
                  <a:lnTo>
                    <a:pt x="8764" y="6037"/>
                  </a:lnTo>
                  <a:cubicBezTo>
                    <a:pt x="8478" y="6037"/>
                    <a:pt x="8252" y="6263"/>
                    <a:pt x="8252" y="6549"/>
                  </a:cubicBezTo>
                  <a:lnTo>
                    <a:pt x="8252" y="6668"/>
                  </a:lnTo>
                  <a:cubicBezTo>
                    <a:pt x="8252" y="6954"/>
                    <a:pt x="8478" y="7168"/>
                    <a:pt x="8764" y="7168"/>
                  </a:cubicBezTo>
                  <a:lnTo>
                    <a:pt x="8906" y="7168"/>
                  </a:lnTo>
                  <a:cubicBezTo>
                    <a:pt x="9109" y="8001"/>
                    <a:pt x="9847" y="8597"/>
                    <a:pt x="10716" y="8597"/>
                  </a:cubicBezTo>
                  <a:cubicBezTo>
                    <a:pt x="11573" y="8597"/>
                    <a:pt x="12323" y="7989"/>
                    <a:pt x="12514" y="7168"/>
                  </a:cubicBezTo>
                  <a:cubicBezTo>
                    <a:pt x="12800" y="7168"/>
                    <a:pt x="13014" y="6954"/>
                    <a:pt x="13014" y="6668"/>
                  </a:cubicBezTo>
                  <a:lnTo>
                    <a:pt x="13014" y="6549"/>
                  </a:lnTo>
                  <a:cubicBezTo>
                    <a:pt x="13038" y="6263"/>
                    <a:pt x="12812" y="6025"/>
                    <a:pt x="12526" y="6025"/>
                  </a:cubicBezTo>
                  <a:lnTo>
                    <a:pt x="12419" y="6025"/>
                  </a:lnTo>
                  <a:lnTo>
                    <a:pt x="11109" y="3275"/>
                  </a:lnTo>
                  <a:cubicBezTo>
                    <a:pt x="11264" y="3144"/>
                    <a:pt x="11347" y="2965"/>
                    <a:pt x="11347" y="2739"/>
                  </a:cubicBezTo>
                  <a:cubicBezTo>
                    <a:pt x="11347" y="2346"/>
                    <a:pt x="11038" y="2036"/>
                    <a:pt x="10657" y="2036"/>
                  </a:cubicBezTo>
                  <a:cubicBezTo>
                    <a:pt x="10359" y="2036"/>
                    <a:pt x="10097" y="2227"/>
                    <a:pt x="10002" y="2501"/>
                  </a:cubicBezTo>
                  <a:cubicBezTo>
                    <a:pt x="9776" y="2465"/>
                    <a:pt x="9549" y="2429"/>
                    <a:pt x="9323" y="2370"/>
                  </a:cubicBezTo>
                  <a:lnTo>
                    <a:pt x="7442" y="1846"/>
                  </a:lnTo>
                  <a:cubicBezTo>
                    <a:pt x="7454" y="1536"/>
                    <a:pt x="7323" y="1239"/>
                    <a:pt x="7061" y="1060"/>
                  </a:cubicBezTo>
                  <a:lnTo>
                    <a:pt x="7061" y="441"/>
                  </a:lnTo>
                  <a:cubicBezTo>
                    <a:pt x="7061" y="191"/>
                    <a:pt x="6859" y="0"/>
                    <a:pt x="6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</p:grpSp>
      <p:grpSp>
        <p:nvGrpSpPr>
          <p:cNvPr id="596" name="Google Shape;596;p73"/>
          <p:cNvGrpSpPr/>
          <p:nvPr/>
        </p:nvGrpSpPr>
        <p:grpSpPr>
          <a:xfrm>
            <a:off x="4089568" y="1795614"/>
            <a:ext cx="482700" cy="482700"/>
            <a:chOff x="4129932" y="1812300"/>
            <a:chExt cx="482700" cy="482700"/>
          </a:xfrm>
        </p:grpSpPr>
        <p:sp>
          <p:nvSpPr>
            <p:cNvPr id="597" name="Google Shape;597;p73"/>
            <p:cNvSpPr/>
            <p:nvPr/>
          </p:nvSpPr>
          <p:spPr>
            <a:xfrm>
              <a:off x="4129932" y="1812300"/>
              <a:ext cx="482700" cy="482700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verpass Light" charset="-52"/>
              </a:endParaRPr>
            </a:p>
          </p:txBody>
        </p:sp>
        <p:grpSp>
          <p:nvGrpSpPr>
            <p:cNvPr id="598" name="Google Shape;598;p73"/>
            <p:cNvGrpSpPr/>
            <p:nvPr/>
          </p:nvGrpSpPr>
          <p:grpSpPr>
            <a:xfrm>
              <a:off x="4195563" y="1890723"/>
              <a:ext cx="351439" cy="345965"/>
              <a:chOff x="1754279" y="4286593"/>
              <a:chExt cx="351439" cy="345965"/>
            </a:xfrm>
          </p:grpSpPr>
          <p:sp>
            <p:nvSpPr>
              <p:cNvPr id="599" name="Google Shape;599;p73"/>
              <p:cNvSpPr/>
              <p:nvPr/>
            </p:nvSpPr>
            <p:spPr>
              <a:xfrm>
                <a:off x="1799379" y="4550857"/>
                <a:ext cx="28422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52" extrusionOk="0">
                    <a:moveTo>
                      <a:pt x="708" y="1"/>
                    </a:moveTo>
                    <a:cubicBezTo>
                      <a:pt x="667" y="1"/>
                      <a:pt x="625" y="16"/>
                      <a:pt x="595" y="45"/>
                    </a:cubicBezTo>
                    <a:lnTo>
                      <a:pt x="60" y="581"/>
                    </a:lnTo>
                    <a:cubicBezTo>
                      <a:pt x="0" y="641"/>
                      <a:pt x="0" y="748"/>
                      <a:pt x="60" y="807"/>
                    </a:cubicBezTo>
                    <a:cubicBezTo>
                      <a:pt x="89" y="837"/>
                      <a:pt x="131" y="852"/>
                      <a:pt x="173" y="852"/>
                    </a:cubicBezTo>
                    <a:cubicBezTo>
                      <a:pt x="214" y="852"/>
                      <a:pt x="256" y="837"/>
                      <a:pt x="286" y="807"/>
                    </a:cubicBezTo>
                    <a:lnTo>
                      <a:pt x="822" y="272"/>
                    </a:lnTo>
                    <a:cubicBezTo>
                      <a:pt x="893" y="212"/>
                      <a:pt x="893" y="117"/>
                      <a:pt x="822" y="45"/>
                    </a:cubicBezTo>
                    <a:cubicBezTo>
                      <a:pt x="792" y="16"/>
                      <a:pt x="750" y="1"/>
                      <a:pt x="7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600" name="Google Shape;600;p73"/>
              <p:cNvSpPr/>
              <p:nvPr/>
            </p:nvSpPr>
            <p:spPr>
              <a:xfrm>
                <a:off x="1833084" y="4584594"/>
                <a:ext cx="27690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70" h="852" extrusionOk="0">
                    <a:moveTo>
                      <a:pt x="699" y="0"/>
                    </a:moveTo>
                    <a:cubicBezTo>
                      <a:pt x="659" y="0"/>
                      <a:pt x="620" y="15"/>
                      <a:pt x="596" y="45"/>
                    </a:cubicBezTo>
                    <a:lnTo>
                      <a:pt x="48" y="581"/>
                    </a:lnTo>
                    <a:cubicBezTo>
                      <a:pt x="1" y="640"/>
                      <a:pt x="1" y="747"/>
                      <a:pt x="48" y="807"/>
                    </a:cubicBezTo>
                    <a:cubicBezTo>
                      <a:pt x="78" y="837"/>
                      <a:pt x="120" y="852"/>
                      <a:pt x="161" y="852"/>
                    </a:cubicBezTo>
                    <a:cubicBezTo>
                      <a:pt x="203" y="852"/>
                      <a:pt x="245" y="837"/>
                      <a:pt x="275" y="807"/>
                    </a:cubicBezTo>
                    <a:lnTo>
                      <a:pt x="810" y="271"/>
                    </a:lnTo>
                    <a:cubicBezTo>
                      <a:pt x="870" y="212"/>
                      <a:pt x="870" y="105"/>
                      <a:pt x="810" y="45"/>
                    </a:cubicBezTo>
                    <a:cubicBezTo>
                      <a:pt x="781" y="15"/>
                      <a:pt x="739" y="0"/>
                      <a:pt x="6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601" name="Google Shape;601;p73"/>
              <p:cNvSpPr/>
              <p:nvPr/>
            </p:nvSpPr>
            <p:spPr>
              <a:xfrm>
                <a:off x="1816407" y="4567917"/>
                <a:ext cx="28072" cy="27117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52" extrusionOk="0">
                    <a:moveTo>
                      <a:pt x="709" y="0"/>
                    </a:moveTo>
                    <a:cubicBezTo>
                      <a:pt x="668" y="0"/>
                      <a:pt x="626" y="15"/>
                      <a:pt x="596" y="45"/>
                    </a:cubicBezTo>
                    <a:lnTo>
                      <a:pt x="60" y="581"/>
                    </a:lnTo>
                    <a:cubicBezTo>
                      <a:pt x="1" y="640"/>
                      <a:pt x="1" y="748"/>
                      <a:pt x="60" y="807"/>
                    </a:cubicBezTo>
                    <a:cubicBezTo>
                      <a:pt x="90" y="837"/>
                      <a:pt x="132" y="852"/>
                      <a:pt x="172" y="852"/>
                    </a:cubicBezTo>
                    <a:cubicBezTo>
                      <a:pt x="212" y="852"/>
                      <a:pt x="251" y="837"/>
                      <a:pt x="275" y="807"/>
                    </a:cubicBezTo>
                    <a:lnTo>
                      <a:pt x="822" y="271"/>
                    </a:lnTo>
                    <a:cubicBezTo>
                      <a:pt x="882" y="212"/>
                      <a:pt x="882" y="105"/>
                      <a:pt x="822" y="45"/>
                    </a:cubicBezTo>
                    <a:cubicBezTo>
                      <a:pt x="793" y="15"/>
                      <a:pt x="751" y="0"/>
                      <a:pt x="7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602" name="Google Shape;602;p73"/>
              <p:cNvSpPr/>
              <p:nvPr/>
            </p:nvSpPr>
            <p:spPr>
              <a:xfrm>
                <a:off x="1754279" y="4286593"/>
                <a:ext cx="351439" cy="345965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10870" extrusionOk="0">
                    <a:moveTo>
                      <a:pt x="10656" y="324"/>
                    </a:moveTo>
                    <a:lnTo>
                      <a:pt x="10216" y="1871"/>
                    </a:lnTo>
                    <a:lnTo>
                      <a:pt x="9108" y="776"/>
                    </a:lnTo>
                    <a:lnTo>
                      <a:pt x="10656" y="324"/>
                    </a:lnTo>
                    <a:close/>
                    <a:moveTo>
                      <a:pt x="4632" y="3586"/>
                    </a:moveTo>
                    <a:lnTo>
                      <a:pt x="2679" y="5538"/>
                    </a:lnTo>
                    <a:lnTo>
                      <a:pt x="465" y="5360"/>
                    </a:lnTo>
                    <a:cubicBezTo>
                      <a:pt x="429" y="5360"/>
                      <a:pt x="417" y="5324"/>
                      <a:pt x="441" y="5300"/>
                    </a:cubicBezTo>
                    <a:cubicBezTo>
                      <a:pt x="1393" y="4348"/>
                      <a:pt x="2667" y="3764"/>
                      <a:pt x="4001" y="3645"/>
                    </a:cubicBezTo>
                    <a:lnTo>
                      <a:pt x="4632" y="3586"/>
                    </a:lnTo>
                    <a:close/>
                    <a:moveTo>
                      <a:pt x="2727" y="5955"/>
                    </a:moveTo>
                    <a:lnTo>
                      <a:pt x="3584" y="6812"/>
                    </a:lnTo>
                    <a:lnTo>
                      <a:pt x="3263" y="7146"/>
                    </a:lnTo>
                    <a:lnTo>
                      <a:pt x="2393" y="6277"/>
                    </a:lnTo>
                    <a:lnTo>
                      <a:pt x="2727" y="5955"/>
                    </a:lnTo>
                    <a:close/>
                    <a:moveTo>
                      <a:pt x="2572" y="6920"/>
                    </a:moveTo>
                    <a:lnTo>
                      <a:pt x="3024" y="7360"/>
                    </a:lnTo>
                    <a:lnTo>
                      <a:pt x="2655" y="7753"/>
                    </a:lnTo>
                    <a:lnTo>
                      <a:pt x="2596" y="7813"/>
                    </a:lnTo>
                    <a:lnTo>
                      <a:pt x="2191" y="7408"/>
                    </a:lnTo>
                    <a:cubicBezTo>
                      <a:pt x="2155" y="7384"/>
                      <a:pt x="2155" y="7336"/>
                      <a:pt x="2191" y="7313"/>
                    </a:cubicBezTo>
                    <a:lnTo>
                      <a:pt x="2572" y="6920"/>
                    </a:lnTo>
                    <a:close/>
                    <a:moveTo>
                      <a:pt x="8775" y="895"/>
                    </a:moveTo>
                    <a:lnTo>
                      <a:pt x="10121" y="2229"/>
                    </a:lnTo>
                    <a:lnTo>
                      <a:pt x="9704" y="3598"/>
                    </a:lnTo>
                    <a:lnTo>
                      <a:pt x="5275" y="8039"/>
                    </a:lnTo>
                    <a:lnTo>
                      <a:pt x="4406" y="7170"/>
                    </a:lnTo>
                    <a:lnTo>
                      <a:pt x="6430" y="5146"/>
                    </a:lnTo>
                    <a:cubicBezTo>
                      <a:pt x="6584" y="5003"/>
                      <a:pt x="6608" y="4741"/>
                      <a:pt x="6418" y="4574"/>
                    </a:cubicBezTo>
                    <a:cubicBezTo>
                      <a:pt x="6334" y="4491"/>
                      <a:pt x="6230" y="4449"/>
                      <a:pt x="6127" y="4449"/>
                    </a:cubicBezTo>
                    <a:cubicBezTo>
                      <a:pt x="6025" y="4449"/>
                      <a:pt x="5924" y="4491"/>
                      <a:pt x="5846" y="4574"/>
                    </a:cubicBezTo>
                    <a:lnTo>
                      <a:pt x="3822" y="6598"/>
                    </a:lnTo>
                    <a:lnTo>
                      <a:pt x="2965" y="5729"/>
                    </a:lnTo>
                    <a:lnTo>
                      <a:pt x="7394" y="1300"/>
                    </a:lnTo>
                    <a:lnTo>
                      <a:pt x="8775" y="895"/>
                    </a:lnTo>
                    <a:close/>
                    <a:moveTo>
                      <a:pt x="6126" y="4785"/>
                    </a:moveTo>
                    <a:cubicBezTo>
                      <a:pt x="6153" y="4785"/>
                      <a:pt x="6180" y="4794"/>
                      <a:pt x="6191" y="4812"/>
                    </a:cubicBezTo>
                    <a:cubicBezTo>
                      <a:pt x="6227" y="4836"/>
                      <a:pt x="6239" y="4907"/>
                      <a:pt x="6191" y="4943"/>
                    </a:cubicBezTo>
                    <a:lnTo>
                      <a:pt x="4060" y="7074"/>
                    </a:lnTo>
                    <a:cubicBezTo>
                      <a:pt x="3941" y="7170"/>
                      <a:pt x="3108" y="8003"/>
                      <a:pt x="3024" y="8110"/>
                    </a:cubicBezTo>
                    <a:cubicBezTo>
                      <a:pt x="3005" y="8129"/>
                      <a:pt x="2976" y="8142"/>
                      <a:pt x="2949" y="8142"/>
                    </a:cubicBezTo>
                    <a:cubicBezTo>
                      <a:pt x="2926" y="8142"/>
                      <a:pt x="2904" y="8132"/>
                      <a:pt x="2893" y="8110"/>
                    </a:cubicBezTo>
                    <a:cubicBezTo>
                      <a:pt x="2858" y="8086"/>
                      <a:pt x="2858" y="8003"/>
                      <a:pt x="2893" y="7979"/>
                    </a:cubicBezTo>
                    <a:lnTo>
                      <a:pt x="6060" y="4812"/>
                    </a:lnTo>
                    <a:cubicBezTo>
                      <a:pt x="6072" y="4794"/>
                      <a:pt x="6099" y="4785"/>
                      <a:pt x="6126" y="4785"/>
                    </a:cubicBezTo>
                    <a:close/>
                    <a:moveTo>
                      <a:pt x="4179" y="7396"/>
                    </a:moveTo>
                    <a:lnTo>
                      <a:pt x="5048" y="8253"/>
                    </a:lnTo>
                    <a:lnTo>
                      <a:pt x="4739" y="8586"/>
                    </a:lnTo>
                    <a:lnTo>
                      <a:pt x="4715" y="8586"/>
                    </a:lnTo>
                    <a:lnTo>
                      <a:pt x="3858" y="7729"/>
                    </a:lnTo>
                    <a:lnTo>
                      <a:pt x="4179" y="7396"/>
                    </a:lnTo>
                    <a:close/>
                    <a:moveTo>
                      <a:pt x="3608" y="7944"/>
                    </a:moveTo>
                    <a:lnTo>
                      <a:pt x="4048" y="8396"/>
                    </a:lnTo>
                    <a:lnTo>
                      <a:pt x="3679" y="8801"/>
                    </a:lnTo>
                    <a:cubicBezTo>
                      <a:pt x="3667" y="8813"/>
                      <a:pt x="3632" y="8813"/>
                      <a:pt x="3620" y="8813"/>
                    </a:cubicBezTo>
                    <a:cubicBezTo>
                      <a:pt x="3608" y="8813"/>
                      <a:pt x="3584" y="8813"/>
                      <a:pt x="3560" y="8801"/>
                    </a:cubicBezTo>
                    <a:lnTo>
                      <a:pt x="3155" y="8396"/>
                    </a:lnTo>
                    <a:cubicBezTo>
                      <a:pt x="3191" y="8384"/>
                      <a:pt x="3203" y="8360"/>
                      <a:pt x="3215" y="8336"/>
                    </a:cubicBezTo>
                    <a:lnTo>
                      <a:pt x="3608" y="7944"/>
                    </a:lnTo>
                    <a:close/>
                    <a:moveTo>
                      <a:pt x="10687" y="1"/>
                    </a:moveTo>
                    <a:cubicBezTo>
                      <a:pt x="10658" y="1"/>
                      <a:pt x="10627" y="5"/>
                      <a:pt x="10597" y="14"/>
                    </a:cubicBezTo>
                    <a:cubicBezTo>
                      <a:pt x="9894" y="228"/>
                      <a:pt x="7918" y="800"/>
                      <a:pt x="7263" y="1002"/>
                    </a:cubicBezTo>
                    <a:cubicBezTo>
                      <a:pt x="7239" y="1014"/>
                      <a:pt x="7215" y="1014"/>
                      <a:pt x="7192" y="1038"/>
                    </a:cubicBezTo>
                    <a:lnTo>
                      <a:pt x="4953" y="3276"/>
                    </a:lnTo>
                    <a:lnTo>
                      <a:pt x="3965" y="3360"/>
                    </a:lnTo>
                    <a:cubicBezTo>
                      <a:pt x="2548" y="3479"/>
                      <a:pt x="1203" y="4110"/>
                      <a:pt x="215" y="5110"/>
                    </a:cubicBezTo>
                    <a:cubicBezTo>
                      <a:pt x="0" y="5312"/>
                      <a:pt x="131" y="5681"/>
                      <a:pt x="429" y="5705"/>
                    </a:cubicBezTo>
                    <a:lnTo>
                      <a:pt x="2370" y="5860"/>
                    </a:lnTo>
                    <a:lnTo>
                      <a:pt x="2179" y="6062"/>
                    </a:lnTo>
                    <a:cubicBezTo>
                      <a:pt x="2060" y="6181"/>
                      <a:pt x="2060" y="6384"/>
                      <a:pt x="2179" y="6503"/>
                    </a:cubicBezTo>
                    <a:lnTo>
                      <a:pt x="2370" y="6693"/>
                    </a:lnTo>
                    <a:lnTo>
                      <a:pt x="1977" y="7086"/>
                    </a:lnTo>
                    <a:cubicBezTo>
                      <a:pt x="1834" y="7229"/>
                      <a:pt x="1834" y="7491"/>
                      <a:pt x="1977" y="7634"/>
                    </a:cubicBezTo>
                    <a:lnTo>
                      <a:pt x="3370" y="9015"/>
                    </a:lnTo>
                    <a:cubicBezTo>
                      <a:pt x="3441" y="9092"/>
                      <a:pt x="3539" y="9131"/>
                      <a:pt x="3639" y="9131"/>
                    </a:cubicBezTo>
                    <a:cubicBezTo>
                      <a:pt x="3739" y="9131"/>
                      <a:pt x="3840" y="9092"/>
                      <a:pt x="3917" y="9015"/>
                    </a:cubicBezTo>
                    <a:lnTo>
                      <a:pt x="4298" y="8634"/>
                    </a:lnTo>
                    <a:lnTo>
                      <a:pt x="4477" y="8813"/>
                    </a:lnTo>
                    <a:cubicBezTo>
                      <a:pt x="4548" y="8878"/>
                      <a:pt x="4635" y="8911"/>
                      <a:pt x="4720" y="8911"/>
                    </a:cubicBezTo>
                    <a:cubicBezTo>
                      <a:pt x="4804" y="8911"/>
                      <a:pt x="4888" y="8878"/>
                      <a:pt x="4953" y="8813"/>
                    </a:cubicBezTo>
                    <a:lnTo>
                      <a:pt x="5156" y="8622"/>
                    </a:lnTo>
                    <a:lnTo>
                      <a:pt x="5310" y="10551"/>
                    </a:lnTo>
                    <a:cubicBezTo>
                      <a:pt x="5334" y="10682"/>
                      <a:pt x="5418" y="10801"/>
                      <a:pt x="5537" y="10849"/>
                    </a:cubicBezTo>
                    <a:cubicBezTo>
                      <a:pt x="5577" y="10863"/>
                      <a:pt x="5618" y="10870"/>
                      <a:pt x="5658" y="10870"/>
                    </a:cubicBezTo>
                    <a:cubicBezTo>
                      <a:pt x="5750" y="10870"/>
                      <a:pt x="5840" y="10835"/>
                      <a:pt x="5906" y="10777"/>
                    </a:cubicBezTo>
                    <a:cubicBezTo>
                      <a:pt x="6537" y="10146"/>
                      <a:pt x="7001" y="9420"/>
                      <a:pt x="7299" y="8598"/>
                    </a:cubicBezTo>
                    <a:cubicBezTo>
                      <a:pt x="7323" y="8515"/>
                      <a:pt x="7275" y="8420"/>
                      <a:pt x="7203" y="8396"/>
                    </a:cubicBezTo>
                    <a:cubicBezTo>
                      <a:pt x="7184" y="8388"/>
                      <a:pt x="7164" y="8384"/>
                      <a:pt x="7144" y="8384"/>
                    </a:cubicBezTo>
                    <a:cubicBezTo>
                      <a:pt x="7079" y="8384"/>
                      <a:pt x="7019" y="8425"/>
                      <a:pt x="7001" y="8479"/>
                    </a:cubicBezTo>
                    <a:cubicBezTo>
                      <a:pt x="6715" y="9253"/>
                      <a:pt x="6263" y="9956"/>
                      <a:pt x="5691" y="10539"/>
                    </a:cubicBezTo>
                    <a:cubicBezTo>
                      <a:pt x="5682" y="10544"/>
                      <a:pt x="5670" y="10547"/>
                      <a:pt x="5659" y="10547"/>
                    </a:cubicBezTo>
                    <a:cubicBezTo>
                      <a:pt x="5644" y="10547"/>
                      <a:pt x="5632" y="10541"/>
                      <a:pt x="5632" y="10527"/>
                    </a:cubicBezTo>
                    <a:lnTo>
                      <a:pt x="5429" y="8325"/>
                    </a:lnTo>
                    <a:lnTo>
                      <a:pt x="7382" y="6372"/>
                    </a:lnTo>
                    <a:lnTo>
                      <a:pt x="7382" y="6372"/>
                    </a:lnTo>
                    <a:cubicBezTo>
                      <a:pt x="7323" y="7158"/>
                      <a:pt x="7299" y="7372"/>
                      <a:pt x="7203" y="7765"/>
                    </a:cubicBezTo>
                    <a:cubicBezTo>
                      <a:pt x="7192" y="7860"/>
                      <a:pt x="7239" y="7944"/>
                      <a:pt x="7323" y="7967"/>
                    </a:cubicBezTo>
                    <a:cubicBezTo>
                      <a:pt x="7332" y="7969"/>
                      <a:pt x="7342" y="7969"/>
                      <a:pt x="7351" y="7969"/>
                    </a:cubicBezTo>
                    <a:cubicBezTo>
                      <a:pt x="7434" y="7969"/>
                      <a:pt x="7502" y="7923"/>
                      <a:pt x="7513" y="7848"/>
                    </a:cubicBezTo>
                    <a:cubicBezTo>
                      <a:pt x="7620" y="7348"/>
                      <a:pt x="7632" y="7134"/>
                      <a:pt x="7727" y="6027"/>
                    </a:cubicBezTo>
                    <a:lnTo>
                      <a:pt x="9954" y="3800"/>
                    </a:lnTo>
                    <a:cubicBezTo>
                      <a:pt x="9978" y="3776"/>
                      <a:pt x="9990" y="3753"/>
                      <a:pt x="10001" y="3717"/>
                    </a:cubicBezTo>
                    <a:lnTo>
                      <a:pt x="10454" y="2205"/>
                    </a:lnTo>
                    <a:lnTo>
                      <a:pt x="10990" y="383"/>
                    </a:lnTo>
                    <a:cubicBezTo>
                      <a:pt x="11042" y="196"/>
                      <a:pt x="10885" y="1"/>
                      <a:pt x="106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  <p:sp>
            <p:nvSpPr>
              <p:cNvPr id="603" name="Google Shape;603;p73"/>
              <p:cNvSpPr/>
              <p:nvPr/>
            </p:nvSpPr>
            <p:spPr>
              <a:xfrm>
                <a:off x="1951705" y="4367117"/>
                <a:ext cx="86062" cy="65437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056" extrusionOk="0">
                    <a:moveTo>
                      <a:pt x="905" y="1"/>
                    </a:moveTo>
                    <a:cubicBezTo>
                      <a:pt x="881" y="1"/>
                      <a:pt x="857" y="7"/>
                      <a:pt x="834" y="20"/>
                    </a:cubicBezTo>
                    <a:cubicBezTo>
                      <a:pt x="167" y="330"/>
                      <a:pt x="0" y="1211"/>
                      <a:pt x="524" y="1746"/>
                    </a:cubicBezTo>
                    <a:cubicBezTo>
                      <a:pt x="739" y="1949"/>
                      <a:pt x="1000" y="2056"/>
                      <a:pt x="1274" y="2056"/>
                    </a:cubicBezTo>
                    <a:cubicBezTo>
                      <a:pt x="2227" y="2056"/>
                      <a:pt x="2703" y="913"/>
                      <a:pt x="2024" y="234"/>
                    </a:cubicBezTo>
                    <a:cubicBezTo>
                      <a:pt x="1941" y="151"/>
                      <a:pt x="1834" y="80"/>
                      <a:pt x="1715" y="20"/>
                    </a:cubicBezTo>
                    <a:cubicBezTo>
                      <a:pt x="1696" y="10"/>
                      <a:pt x="1674" y="6"/>
                      <a:pt x="1652" y="6"/>
                    </a:cubicBezTo>
                    <a:cubicBezTo>
                      <a:pt x="1592" y="6"/>
                      <a:pt x="1530" y="39"/>
                      <a:pt x="1512" y="91"/>
                    </a:cubicBezTo>
                    <a:cubicBezTo>
                      <a:pt x="1477" y="163"/>
                      <a:pt x="1512" y="270"/>
                      <a:pt x="1584" y="294"/>
                    </a:cubicBezTo>
                    <a:cubicBezTo>
                      <a:pt x="2060" y="508"/>
                      <a:pt x="2167" y="1127"/>
                      <a:pt x="1810" y="1508"/>
                    </a:cubicBezTo>
                    <a:cubicBezTo>
                      <a:pt x="1667" y="1645"/>
                      <a:pt x="1477" y="1714"/>
                      <a:pt x="1285" y="1714"/>
                    </a:cubicBezTo>
                    <a:cubicBezTo>
                      <a:pt x="1093" y="1714"/>
                      <a:pt x="899" y="1645"/>
                      <a:pt x="750" y="1508"/>
                    </a:cubicBezTo>
                    <a:cubicBezTo>
                      <a:pt x="381" y="1127"/>
                      <a:pt x="500" y="520"/>
                      <a:pt x="977" y="294"/>
                    </a:cubicBezTo>
                    <a:cubicBezTo>
                      <a:pt x="1048" y="270"/>
                      <a:pt x="1096" y="163"/>
                      <a:pt x="1048" y="91"/>
                    </a:cubicBezTo>
                    <a:cubicBezTo>
                      <a:pt x="1022" y="40"/>
                      <a:pt x="966" y="1"/>
                      <a:pt x="9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verpass Light" charset="-52"/>
                </a:endParaRPr>
              </a:p>
            </p:txBody>
          </p:sp>
        </p:grpSp>
      </p:grpSp>
      <p:cxnSp>
        <p:nvCxnSpPr>
          <p:cNvPr id="605" name="Google Shape;605;p73"/>
          <p:cNvCxnSpPr/>
          <p:nvPr/>
        </p:nvCxnSpPr>
        <p:spPr>
          <a:xfrm>
            <a:off x="-298672" y="2568755"/>
            <a:ext cx="1502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06" name="Google Shape;606;p73"/>
          <p:cNvCxnSpPr/>
          <p:nvPr/>
        </p:nvCxnSpPr>
        <p:spPr>
          <a:xfrm>
            <a:off x="2575956" y="2566275"/>
            <a:ext cx="1119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607" name="Google Shape;607;p73"/>
          <p:cNvCxnSpPr/>
          <p:nvPr/>
        </p:nvCxnSpPr>
        <p:spPr>
          <a:xfrm rot="10800000">
            <a:off x="103276" y="3647100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8" name="Google Shape;608;p73"/>
          <p:cNvCxnSpPr/>
          <p:nvPr/>
        </p:nvCxnSpPr>
        <p:spPr>
          <a:xfrm rot="10800000">
            <a:off x="101561" y="50363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9" name="Google Shape;609;p73"/>
          <p:cNvCxnSpPr/>
          <p:nvPr/>
        </p:nvCxnSpPr>
        <p:spPr>
          <a:xfrm rot="10800000">
            <a:off x="101561" y="101275"/>
            <a:ext cx="4473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0" name="Google Shape;610;p73"/>
          <p:cNvCxnSpPr/>
          <p:nvPr/>
        </p:nvCxnSpPr>
        <p:spPr>
          <a:xfrm rot="10800000">
            <a:off x="103276" y="115475"/>
            <a:ext cx="0" cy="1381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71"/>
          <p:cNvSpPr txBox="1">
            <a:spLocks noGrp="1"/>
          </p:cNvSpPr>
          <p:nvPr>
            <p:ph type="subTitle" idx="1"/>
          </p:nvPr>
        </p:nvSpPr>
        <p:spPr>
          <a:xfrm>
            <a:off x="4999132" y="1092998"/>
            <a:ext cx="3692006" cy="1392924"/>
          </a:xfrm>
          <a:prstGeom prst="rect">
            <a:avLst/>
          </a:prstGeom>
          <a:solidFill>
            <a:schemeClr val="tx1">
              <a:alpha val="76000"/>
            </a:schemeClr>
          </a:solidFill>
          <a:effectLst>
            <a:softEdge rad="381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ru-RU" dirty="0" err="1" smtClean="0">
                <a:solidFill>
                  <a:schemeClr val="bg1"/>
                </a:solidFill>
                <a:latin typeface="Overpass Light" charset="-52"/>
              </a:rPr>
              <a:t>Telegram</a:t>
            </a:r>
            <a:r>
              <a:rPr lang="ru-RU" dirty="0" smtClean="0">
                <a:solidFill>
                  <a:schemeClr val="bg1"/>
                </a:solidFill>
                <a:latin typeface="Overpass Light" charset="-52"/>
              </a:rPr>
              <a:t>-бот подключен к </a:t>
            </a:r>
            <a:r>
              <a:rPr lang="ru-RU" dirty="0">
                <a:solidFill>
                  <a:schemeClr val="bg1"/>
                </a:solidFill>
                <a:latin typeface="Overpass Light" charset="-52"/>
              </a:rPr>
              <a:t>базе данных </a:t>
            </a:r>
            <a:r>
              <a:rPr lang="ru-RU" dirty="0" err="1">
                <a:solidFill>
                  <a:schemeClr val="bg1"/>
                </a:solidFill>
                <a:latin typeface="Overpass Light" charset="-52"/>
              </a:rPr>
              <a:t>SQLiteStudio</a:t>
            </a:r>
            <a:r>
              <a:rPr lang="ru-RU" dirty="0">
                <a:solidFill>
                  <a:schemeClr val="bg1"/>
                </a:solidFill>
                <a:latin typeface="Overpass Light" charset="-52"/>
              </a:rPr>
              <a:t>. Теперь бот может сохранять и получать информацию напрямую из базы данных.</a:t>
            </a:r>
            <a:endParaRPr dirty="0">
              <a:solidFill>
                <a:schemeClr val="bg1"/>
              </a:solidFill>
              <a:latin typeface="Overpass Light" charset="-52"/>
            </a:endParaRPr>
          </a:p>
        </p:txBody>
      </p:sp>
      <p:sp>
        <p:nvSpPr>
          <p:cNvPr id="544" name="Google Shape;544;p71"/>
          <p:cNvSpPr txBox="1">
            <a:spLocks noGrp="1"/>
          </p:cNvSpPr>
          <p:nvPr>
            <p:ph type="title"/>
          </p:nvPr>
        </p:nvSpPr>
        <p:spPr>
          <a:xfrm>
            <a:off x="0" y="843558"/>
            <a:ext cx="391265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Overpass Light" charset="-52"/>
              </a:rPr>
              <a:t>Подключение к </a:t>
            </a:r>
            <a:r>
              <a:rPr lang="ru-RU" dirty="0" err="1" smtClean="0">
                <a:latin typeface="Overpass Light" charset="-52"/>
              </a:rPr>
              <a:t>бд</a:t>
            </a:r>
            <a:endParaRPr dirty="0">
              <a:latin typeface="Overpass Light" charset="-52"/>
            </a:endParaRPr>
          </a:p>
        </p:txBody>
      </p:sp>
      <p:cxnSp>
        <p:nvCxnSpPr>
          <p:cNvPr id="541" name="Google Shape;541;p71"/>
          <p:cNvCxnSpPr/>
          <p:nvPr/>
        </p:nvCxnSpPr>
        <p:spPr>
          <a:xfrm rot="10800000">
            <a:off x="9039625" y="2574175"/>
            <a:ext cx="0" cy="2472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2" name="Google Shape;542;p71"/>
          <p:cNvCxnSpPr/>
          <p:nvPr/>
        </p:nvCxnSpPr>
        <p:spPr>
          <a:xfrm rot="10800000">
            <a:off x="108900" y="5036375"/>
            <a:ext cx="8936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3" name="Google Shape;543;p71"/>
          <p:cNvCxnSpPr/>
          <p:nvPr/>
        </p:nvCxnSpPr>
        <p:spPr>
          <a:xfrm rot="10800000">
            <a:off x="107275" y="2574375"/>
            <a:ext cx="0" cy="24705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56" y="3391764"/>
            <a:ext cx="8855588" cy="11689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85"/>
          <p:cNvSpPr/>
          <p:nvPr/>
        </p:nvSpPr>
        <p:spPr>
          <a:xfrm>
            <a:off x="3180359" y="2574625"/>
            <a:ext cx="30627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85"/>
          <p:cNvSpPr/>
          <p:nvPr/>
        </p:nvSpPr>
        <p:spPr>
          <a:xfrm>
            <a:off x="6189839" y="2925"/>
            <a:ext cx="30627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verpass Light" charset="-52"/>
            </a:endParaRPr>
          </a:p>
        </p:txBody>
      </p:sp>
      <p:sp>
        <p:nvSpPr>
          <p:cNvPr id="929" name="Google Shape;929;p8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chemeClr val="tx1">
              <a:alpha val="75000"/>
            </a:schemeClr>
          </a:solidFill>
          <a:effectLst>
            <a:softEdge rad="1524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/>
                </a:solidFill>
                <a:latin typeface="Overpass Light" charset="-52"/>
              </a:rPr>
              <a:t>Итоги</a:t>
            </a:r>
            <a:endParaRPr dirty="0">
              <a:solidFill>
                <a:schemeClr val="bg1"/>
              </a:solidFill>
              <a:latin typeface="Overpass Light" charset="-52"/>
            </a:endParaRPr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>
          <a:xfrm>
            <a:off x="-972616" y="4718700"/>
            <a:ext cx="1837800" cy="309900"/>
          </a:xfrm>
        </p:spPr>
        <p:txBody>
          <a:bodyPr/>
          <a:lstStyle/>
          <a:p>
            <a:endParaRPr lang="ru-RU" dirty="0">
              <a:latin typeface="Overpass Light" charset="-52"/>
            </a:endParaRPr>
          </a:p>
        </p:txBody>
      </p:sp>
      <p:sp>
        <p:nvSpPr>
          <p:cNvPr id="933" name="Google Shape;933;p85"/>
          <p:cNvSpPr txBox="1">
            <a:spLocks noGrp="1"/>
          </p:cNvSpPr>
          <p:nvPr>
            <p:ph type="subTitle" idx="2"/>
          </p:nvPr>
        </p:nvSpPr>
        <p:spPr>
          <a:xfrm>
            <a:off x="3489615" y="2603417"/>
            <a:ext cx="2084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 smtClean="0">
                <a:latin typeface="Overpass Light" charset="-52"/>
              </a:rPr>
              <a:t>Бот пока не подключен к серверу и не может работать на постоянной основе, но в будущем во время нового набора в команду, он будет доработан</a:t>
            </a:r>
            <a:endParaRPr sz="1400" dirty="0">
              <a:latin typeface="Overpass Light" charset="-52"/>
            </a:endParaRPr>
          </a:p>
        </p:txBody>
      </p:sp>
      <p:sp>
        <p:nvSpPr>
          <p:cNvPr id="931" name="Google Shape;931;p85"/>
          <p:cNvSpPr txBox="1">
            <a:spLocks noGrp="1"/>
          </p:cNvSpPr>
          <p:nvPr>
            <p:ph type="subTitle" idx="3"/>
          </p:nvPr>
        </p:nvSpPr>
        <p:spPr>
          <a:xfrm>
            <a:off x="6588224" y="627534"/>
            <a:ext cx="2376263" cy="9695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 smtClean="0">
                <a:latin typeface="Overpass Light" charset="-52"/>
              </a:rPr>
              <a:t>Готовый бот способен принимать заявки, присылать данные администратору и уведомлять пользователя о одобрении/отклонении заявки</a:t>
            </a:r>
            <a:endParaRPr sz="1400" dirty="0">
              <a:latin typeface="Overpass Light" charset="-52"/>
            </a:endParaRPr>
          </a:p>
        </p:txBody>
      </p:sp>
      <p:grpSp>
        <p:nvGrpSpPr>
          <p:cNvPr id="935" name="Google Shape;935;p85"/>
          <p:cNvGrpSpPr/>
          <p:nvPr/>
        </p:nvGrpSpPr>
        <p:grpSpPr>
          <a:xfrm>
            <a:off x="3167348" y="101275"/>
            <a:ext cx="5892730" cy="4935100"/>
            <a:chOff x="4571486" y="101275"/>
            <a:chExt cx="4473000" cy="4935100"/>
          </a:xfrm>
        </p:grpSpPr>
        <p:cxnSp>
          <p:nvCxnSpPr>
            <p:cNvPr id="936" name="Google Shape;936;p85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7" name="Google Shape;937;p85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8" name="Google Shape;938;p85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757" y="158086"/>
            <a:ext cx="3744416" cy="226127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840" y="2122775"/>
            <a:ext cx="3472699" cy="29317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8"/>
          <p:cNvSpPr txBox="1">
            <a:spLocks noGrp="1"/>
          </p:cNvSpPr>
          <p:nvPr>
            <p:ph type="subTitle" idx="1"/>
          </p:nvPr>
        </p:nvSpPr>
        <p:spPr>
          <a:xfrm>
            <a:off x="6876256" y="3435846"/>
            <a:ext cx="2093100" cy="1275606"/>
          </a:xfrm>
          <a:prstGeom prst="rect">
            <a:avLst/>
          </a:prstGeom>
          <a:solidFill>
            <a:schemeClr val="tx1">
              <a:alpha val="72000"/>
            </a:schemeClr>
          </a:solidFill>
          <a:effectLst>
            <a:softEdge rad="1651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latin typeface="Overpass Light" charset="-52"/>
              </a:rPr>
              <a:t>Выполнила студентка группы Ис-14 </a:t>
            </a:r>
            <a:r>
              <a:rPr lang="ru-RU" dirty="0" err="1">
                <a:latin typeface="Overpass Light" charset="-52"/>
              </a:rPr>
              <a:t>Г</a:t>
            </a:r>
            <a:r>
              <a:rPr lang="ru-RU" dirty="0" err="1" smtClean="0">
                <a:latin typeface="Overpass Light" charset="-52"/>
              </a:rPr>
              <a:t>ородничева</a:t>
            </a:r>
            <a:r>
              <a:rPr lang="ru-RU" dirty="0" smtClean="0">
                <a:latin typeface="Overpass Light" charset="-52"/>
              </a:rPr>
              <a:t> Агата</a:t>
            </a:r>
            <a:endParaRPr dirty="0">
              <a:latin typeface="Overpass Light" charset="-52"/>
            </a:endParaRPr>
          </a:p>
        </p:txBody>
      </p:sp>
      <p:sp>
        <p:nvSpPr>
          <p:cNvPr id="723" name="Google Shape;723;p78"/>
          <p:cNvSpPr txBox="1">
            <a:spLocks noGrp="1"/>
          </p:cNvSpPr>
          <p:nvPr>
            <p:ph type="subTitle" idx="2"/>
          </p:nvPr>
        </p:nvSpPr>
        <p:spPr>
          <a:xfrm>
            <a:off x="683568" y="3363838"/>
            <a:ext cx="38586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Overpass Light" charset="-52"/>
              </a:rPr>
              <a:t>“</a:t>
            </a:r>
            <a:r>
              <a:rPr lang="ru-RU" dirty="0" smtClean="0">
                <a:latin typeface="Overpass Light" charset="-52"/>
              </a:rPr>
              <a:t>Все мы свидетели чего-то</a:t>
            </a:r>
            <a:r>
              <a:rPr lang="en" dirty="0" smtClean="0">
                <a:latin typeface="Overpass Light" charset="-52"/>
              </a:rPr>
              <a:t>.”</a:t>
            </a:r>
            <a:endParaRPr dirty="0">
              <a:latin typeface="Overpass Light" charset="-5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Горизонт">
  <a:themeElements>
    <a:clrScheme name="Серая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Горизонт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Горизонт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184</Words>
  <Application>Microsoft Office PowerPoint</Application>
  <PresentationFormat>Экран (16:9)</PresentationFormat>
  <Paragraphs>34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8</vt:i4>
      </vt:variant>
    </vt:vector>
  </HeadingPairs>
  <TitlesOfParts>
    <vt:vector size="18" baseType="lpstr">
      <vt:lpstr>Arial</vt:lpstr>
      <vt:lpstr>Fira Sans Extra Condensed Medium</vt:lpstr>
      <vt:lpstr>Arial Narrow</vt:lpstr>
      <vt:lpstr>Overpass</vt:lpstr>
      <vt:lpstr>Overpass Light</vt:lpstr>
      <vt:lpstr>Roboto Slab Light</vt:lpstr>
      <vt:lpstr>Bebas Neue</vt:lpstr>
      <vt:lpstr>Gadugi</vt:lpstr>
      <vt:lpstr>Minimal Marketing by Slidesgo XL</vt:lpstr>
      <vt:lpstr>Горизонт</vt:lpstr>
      <vt:lpstr>Young blood srs</vt:lpstr>
      <vt:lpstr>О нас</vt:lpstr>
      <vt:lpstr>Задачи бота</vt:lpstr>
      <vt:lpstr>Этапы работы</vt:lpstr>
      <vt:lpstr>Этапы работы</vt:lpstr>
      <vt:lpstr>Подключение к бд</vt:lpstr>
      <vt:lpstr>Итоги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marketing</dc:title>
  <cp:lastModifiedBy>Device</cp:lastModifiedBy>
  <cp:revision>12</cp:revision>
  <dcterms:modified xsi:type="dcterms:W3CDTF">2025-05-28T16:26:18Z</dcterms:modified>
</cp:coreProperties>
</file>